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7" r:id="rId1"/>
  </p:sldMasterIdLst>
  <p:notesMasterIdLst>
    <p:notesMasterId r:id="rId18"/>
  </p:notesMasterIdLst>
  <p:sldIdLst>
    <p:sldId id="256" r:id="rId2"/>
    <p:sldId id="279" r:id="rId3"/>
    <p:sldId id="278" r:id="rId4"/>
    <p:sldId id="272" r:id="rId5"/>
    <p:sldId id="273" r:id="rId6"/>
    <p:sldId id="274" r:id="rId7"/>
    <p:sldId id="262" r:id="rId8"/>
    <p:sldId id="263" r:id="rId9"/>
    <p:sldId id="264" r:id="rId10"/>
    <p:sldId id="275" r:id="rId11"/>
    <p:sldId id="266" r:id="rId12"/>
    <p:sldId id="276" r:id="rId13"/>
    <p:sldId id="280" r:id="rId14"/>
    <p:sldId id="277" r:id="rId15"/>
    <p:sldId id="269" r:id="rId16"/>
    <p:sldId id="270" r:id="rId17"/>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521415D9-36F7-43E2-AB2F-B90AF26B5E84}">
      <p14:sectionLst xmlns:p14="http://schemas.microsoft.com/office/powerpoint/2010/main">
        <p14:section name="Default Section" id="{30E6AA92-3EE6-47BA-AF99-29807118D9EC}">
          <p14:sldIdLst>
            <p14:sldId id="256"/>
            <p14:sldId id="279"/>
            <p14:sldId id="278"/>
            <p14:sldId id="272"/>
            <p14:sldId id="273"/>
            <p14:sldId id="274"/>
            <p14:sldId id="262"/>
            <p14:sldId id="263"/>
            <p14:sldId id="264"/>
            <p14:sldId id="275"/>
            <p14:sldId id="266"/>
            <p14:sldId id="276"/>
            <p14:sldId id="280"/>
            <p14:sldId id="277"/>
            <p14:sldId id="269"/>
            <p14:sldId id="270"/>
          </p14:sldIdLst>
        </p14:section>
        <p14:section name="template" id="{C103DA05-0EAE-4A4F-BCA3-45801ADBF3BE}">
          <p14:sldIdLst/>
        </p14:section>
      </p14:sectionLst>
    </p:ext>
    <p:ext uri="{EFAFB233-063F-42B5-8137-9DF3F51BA10A}">
      <p15:sldGuideLst xmlns:p15="http://schemas.microsoft.com/office/powerpoint/2012/main">
        <p15:guide id="1" orient="horz" pos="2160">
          <p15:clr>
            <a:srgbClr val="000000"/>
          </p15:clr>
        </p15:guide>
        <p15:guide id="2" pos="384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3E72"/>
    <a:srgbClr val="22447A"/>
    <a:srgbClr val="2EA9B0"/>
    <a:srgbClr val="EA5D4E"/>
    <a:srgbClr val="EE7D71"/>
    <a:srgbClr val="D1D8E3"/>
    <a:srgbClr val="FBDFDC"/>
    <a:srgbClr val="D5EEEF"/>
    <a:srgbClr val="EA6254"/>
    <a:srgbClr val="28457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70" autoAdjust="0"/>
    <p:restoredTop sz="76893" autoAdjust="0"/>
  </p:normalViewPr>
  <p:slideViewPr>
    <p:cSldViewPr snapToGrid="0">
      <p:cViewPr varScale="1">
        <p:scale>
          <a:sx n="89" d="100"/>
          <a:sy n="89" d="100"/>
        </p:scale>
        <p:origin x="1260" y="12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46303725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5" name="Google Shape;85;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845141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08" name="Google Shape;108;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881503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13" name="Google Shape;113;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309755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0402748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18" name="Google Shape;118;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090924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23" name="Google Shape;123;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891629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28" name="Google Shape;128;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632958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GB" dirty="0" smtClean="0">
              <a:solidFill>
                <a:srgbClr val="EA6254"/>
              </a:solidFill>
            </a:endParaRPr>
          </a:p>
          <a:p>
            <a:pPr marL="0" lvl="0" indent="0" algn="l" rtl="0">
              <a:spcBef>
                <a:spcPts val="0"/>
              </a:spcBef>
              <a:spcAft>
                <a:spcPts val="0"/>
              </a:spcAft>
              <a:buNone/>
            </a:pPr>
            <a:endParaRPr dirty="0"/>
          </a:p>
        </p:txBody>
      </p:sp>
      <p:sp>
        <p:nvSpPr>
          <p:cNvPr id="91" name="Google Shape;91;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699519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28" name="Google Shape;128;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853397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08" name="Google Shape;108;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529879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13" name="Google Shape;113;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010038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18" name="Google Shape;118;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062203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23" name="Google Shape;123;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153104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en-GB" dirty="0" smtClean="0"/>
          </a:p>
        </p:txBody>
      </p:sp>
      <p:sp>
        <p:nvSpPr>
          <p:cNvPr id="128" name="Google Shape;128;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389436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55599047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pn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10.png"/><Relationship Id="rId4" Type="http://schemas.openxmlformats.org/officeDocument/2006/relationships/image" Target="../media/image9.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pn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13.png"/><Relationship Id="rId4" Type="http://schemas.openxmlformats.org/officeDocument/2006/relationships/image" Target="../media/image12.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pn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15.png"/><Relationship Id="rId4" Type="http://schemas.openxmlformats.org/officeDocument/2006/relationships/image" Target="../media/image1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6.pn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9.png"/><Relationship Id="rId4" Type="http://schemas.openxmlformats.org/officeDocument/2006/relationships/image" Target="../media/image17.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8.pn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20.png"/><Relationship Id="rId4" Type="http://schemas.openxmlformats.org/officeDocument/2006/relationships/image" Target="../media/image19.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1"/>
        <p:cNvGrpSpPr/>
        <p:nvPr/>
      </p:nvGrpSpPr>
      <p:grpSpPr>
        <a:xfrm>
          <a:off x="0" y="0"/>
          <a:ext cx="0" cy="0"/>
          <a:chOff x="0" y="0"/>
          <a:chExt cx="0" cy="0"/>
        </a:xfrm>
      </p:grpSpPr>
      <p:pic>
        <p:nvPicPr>
          <p:cNvPr id="12" name="Google Shape;12;p2"/>
          <p:cNvPicPr preferRelativeResize="0"/>
          <p:nvPr/>
        </p:nvPicPr>
        <p:blipFill rotWithShape="1">
          <a:blip r:embed="rId2">
            <a:alphaModFix/>
          </a:blip>
          <a:srcRect/>
          <a:stretch/>
        </p:blipFill>
        <p:spPr>
          <a:xfrm>
            <a:off x="0" y="0"/>
            <a:ext cx="12192000" cy="6858000"/>
          </a:xfrm>
          <a:prstGeom prst="rect">
            <a:avLst/>
          </a:prstGeom>
          <a:noFill/>
          <a:ln>
            <a:noFill/>
          </a:ln>
        </p:spPr>
      </p:pic>
      <p:pic>
        <p:nvPicPr>
          <p:cNvPr id="13" name="Google Shape;13;p2"/>
          <p:cNvPicPr preferRelativeResize="0"/>
          <p:nvPr/>
        </p:nvPicPr>
        <p:blipFill rotWithShape="1">
          <a:blip r:embed="rId3">
            <a:alphaModFix/>
          </a:blip>
          <a:srcRect t="3" r="6600" b="-36685"/>
          <a:stretch/>
        </p:blipFill>
        <p:spPr>
          <a:xfrm>
            <a:off x="436034" y="858109"/>
            <a:ext cx="11387159" cy="45719"/>
          </a:xfrm>
          <a:prstGeom prst="rect">
            <a:avLst/>
          </a:prstGeom>
          <a:noFill/>
          <a:ln>
            <a:noFill/>
          </a:ln>
        </p:spPr>
      </p:pic>
      <p:pic>
        <p:nvPicPr>
          <p:cNvPr id="14" name="Google Shape;14;p2"/>
          <p:cNvPicPr preferRelativeResize="0"/>
          <p:nvPr/>
        </p:nvPicPr>
        <p:blipFill rotWithShape="1">
          <a:blip r:embed="rId4">
            <a:alphaModFix/>
          </a:blip>
          <a:srcRect l="35446" b="23513"/>
          <a:stretch/>
        </p:blipFill>
        <p:spPr>
          <a:xfrm>
            <a:off x="0" y="4799507"/>
            <a:ext cx="1737360" cy="2058494"/>
          </a:xfrm>
          <a:prstGeom prst="rect">
            <a:avLst/>
          </a:prstGeom>
          <a:noFill/>
          <a:ln>
            <a:noFill/>
          </a:ln>
        </p:spPr>
      </p:pic>
      <p:pic>
        <p:nvPicPr>
          <p:cNvPr id="15" name="Google Shape;15;p2"/>
          <p:cNvPicPr preferRelativeResize="0"/>
          <p:nvPr/>
        </p:nvPicPr>
        <p:blipFill rotWithShape="1">
          <a:blip r:embed="rId5">
            <a:alphaModFix/>
          </a:blip>
          <a:srcRect/>
          <a:stretch/>
        </p:blipFill>
        <p:spPr>
          <a:xfrm rot="-5400000">
            <a:off x="10239223" y="1795994"/>
            <a:ext cx="1579199" cy="1184400"/>
          </a:xfrm>
          <a:prstGeom prst="rect">
            <a:avLst/>
          </a:prstGeom>
          <a:noFill/>
          <a:ln>
            <a:noFill/>
          </a:ln>
        </p:spPr>
      </p:pic>
      <p:sp>
        <p:nvSpPr>
          <p:cNvPr id="16" name="Google Shape;16;p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lstStyle>
            <a:lvl1pPr lvl="0" algn="ctr">
              <a:lnSpc>
                <a:spcPct val="90000"/>
              </a:lnSpc>
              <a:spcBef>
                <a:spcPts val="0"/>
              </a:spcBef>
              <a:spcAft>
                <a:spcPts val="0"/>
              </a:spcAft>
              <a:buClr>
                <a:schemeClr val="lt1"/>
              </a:buClr>
              <a:buSzPts val="6000"/>
              <a:buFont typeface="Arial"/>
              <a:buNone/>
              <a:defRPr sz="60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
          <p:cNvSpPr txBox="1">
            <a:spLocks noGrp="1"/>
          </p:cNvSpPr>
          <p:nvPr>
            <p:ph type="subTitle" idx="1"/>
          </p:nvPr>
        </p:nvSpPr>
        <p:spPr>
          <a:xfrm>
            <a:off x="1524000" y="3986194"/>
            <a:ext cx="9144000" cy="1271606"/>
          </a:xfrm>
          <a:prstGeom prst="rect">
            <a:avLst/>
          </a:prstGeom>
          <a:noFill/>
          <a:ln>
            <a:noFill/>
          </a:ln>
        </p:spPr>
        <p:txBody>
          <a:bodyPr spcFirstLastPara="1" wrap="square" lIns="91425" tIns="45700" rIns="91425" bIns="45700" anchor="t" anchorCtr="0"/>
          <a:lstStyle>
            <a:lvl1pPr lvl="0" algn="ctr">
              <a:lnSpc>
                <a:spcPct val="90000"/>
              </a:lnSpc>
              <a:spcBef>
                <a:spcPts val="1000"/>
              </a:spcBef>
              <a:spcAft>
                <a:spcPts val="0"/>
              </a:spcAft>
              <a:buClr>
                <a:schemeClr val="lt1"/>
              </a:buClr>
              <a:buSzPts val="2400"/>
              <a:buNone/>
              <a:defRPr sz="2400">
                <a:solidFill>
                  <a:schemeClr val="lt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2"/>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200" b="0" i="0" u="none" strike="noStrike" cap="none">
                <a:solidFill>
                  <a:schemeClr val="lt1"/>
                </a:solidFill>
                <a:latin typeface="Arial"/>
                <a:ea typeface="Arial"/>
                <a:cs typeface="Arial"/>
                <a:sym typeface="Arial"/>
              </a:defRPr>
            </a:lvl1pPr>
            <a:lvl2pPr marL="0" lvl="1" indent="0" algn="r">
              <a:spcBef>
                <a:spcPts val="0"/>
              </a:spcBef>
              <a:buNone/>
              <a:defRPr sz="1200" b="0" i="0" u="none" strike="noStrike" cap="none">
                <a:solidFill>
                  <a:schemeClr val="lt1"/>
                </a:solidFill>
                <a:latin typeface="Arial"/>
                <a:ea typeface="Arial"/>
                <a:cs typeface="Arial"/>
                <a:sym typeface="Arial"/>
              </a:defRPr>
            </a:lvl2pPr>
            <a:lvl3pPr marL="0" lvl="2" indent="0" algn="r">
              <a:spcBef>
                <a:spcPts val="0"/>
              </a:spcBef>
              <a:buNone/>
              <a:defRPr sz="1200" b="0" i="0" u="none" strike="noStrike" cap="none">
                <a:solidFill>
                  <a:schemeClr val="lt1"/>
                </a:solidFill>
                <a:latin typeface="Arial"/>
                <a:ea typeface="Arial"/>
                <a:cs typeface="Arial"/>
                <a:sym typeface="Arial"/>
              </a:defRPr>
            </a:lvl3pPr>
            <a:lvl4pPr marL="0" lvl="3" indent="0" algn="r">
              <a:spcBef>
                <a:spcPts val="0"/>
              </a:spcBef>
              <a:buNone/>
              <a:defRPr sz="1200" b="0" i="0" u="none" strike="noStrike" cap="none">
                <a:solidFill>
                  <a:schemeClr val="lt1"/>
                </a:solidFill>
                <a:latin typeface="Arial"/>
                <a:ea typeface="Arial"/>
                <a:cs typeface="Arial"/>
                <a:sym typeface="Arial"/>
              </a:defRPr>
            </a:lvl4pPr>
            <a:lvl5pPr marL="0" lvl="4" indent="0" algn="r">
              <a:spcBef>
                <a:spcPts val="0"/>
              </a:spcBef>
              <a:buNone/>
              <a:defRPr sz="1200" b="0" i="0" u="none" strike="noStrike" cap="none">
                <a:solidFill>
                  <a:schemeClr val="lt1"/>
                </a:solidFill>
                <a:latin typeface="Arial"/>
                <a:ea typeface="Arial"/>
                <a:cs typeface="Arial"/>
                <a:sym typeface="Arial"/>
              </a:defRPr>
            </a:lvl5pPr>
            <a:lvl6pPr marL="0" lvl="5" indent="0" algn="r">
              <a:spcBef>
                <a:spcPts val="0"/>
              </a:spcBef>
              <a:buNone/>
              <a:defRPr sz="1200" b="0" i="0" u="none" strike="noStrike" cap="none">
                <a:solidFill>
                  <a:schemeClr val="lt1"/>
                </a:solidFill>
                <a:latin typeface="Arial"/>
                <a:ea typeface="Arial"/>
                <a:cs typeface="Arial"/>
                <a:sym typeface="Arial"/>
              </a:defRPr>
            </a:lvl6pPr>
            <a:lvl7pPr marL="0" lvl="6" indent="0" algn="r">
              <a:spcBef>
                <a:spcPts val="0"/>
              </a:spcBef>
              <a:buNone/>
              <a:defRPr sz="1200" b="0" i="0" u="none" strike="noStrike" cap="none">
                <a:solidFill>
                  <a:schemeClr val="lt1"/>
                </a:solidFill>
                <a:latin typeface="Arial"/>
                <a:ea typeface="Arial"/>
                <a:cs typeface="Arial"/>
                <a:sym typeface="Arial"/>
              </a:defRPr>
            </a:lvl7pPr>
            <a:lvl8pPr marL="0" lvl="7" indent="0" algn="r">
              <a:spcBef>
                <a:spcPts val="0"/>
              </a:spcBef>
              <a:buNone/>
              <a:defRPr sz="1200" b="0" i="0" u="none" strike="noStrike" cap="none">
                <a:solidFill>
                  <a:schemeClr val="lt1"/>
                </a:solidFill>
                <a:latin typeface="Arial"/>
                <a:ea typeface="Arial"/>
                <a:cs typeface="Arial"/>
                <a:sym typeface="Arial"/>
              </a:defRPr>
            </a:lvl8pPr>
            <a:lvl9pPr marL="0" lvl="8" indent="0" algn="r">
              <a:spcBef>
                <a:spcPts val="0"/>
              </a:spcBef>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sp>
        <p:nvSpPr>
          <p:cNvPr id="19" name="Google Shape;19;p2"/>
          <p:cNvSpPr txBox="1"/>
          <p:nvPr/>
        </p:nvSpPr>
        <p:spPr>
          <a:xfrm>
            <a:off x="873760" y="-538480"/>
            <a:ext cx="184731" cy="36933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dirty="0">
              <a:solidFill>
                <a:schemeClr val="dk1"/>
              </a:solidFill>
              <a:latin typeface="Arial"/>
              <a:ea typeface="Arial"/>
              <a:cs typeface="Arial"/>
              <a:sym typeface="Arial"/>
            </a:endParaRPr>
          </a:p>
        </p:txBody>
      </p:sp>
      <p:pic>
        <p:nvPicPr>
          <p:cNvPr id="11" name="Picture 10">
            <a:extLst>
              <a:ext uri="{FF2B5EF4-FFF2-40B4-BE49-F238E27FC236}">
                <a16:creationId xmlns="" xmlns:a16="http://schemas.microsoft.com/office/drawing/2014/main" id="{ED173F14-E50B-9448-B526-F682F5200068}"/>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214423" y="69774"/>
            <a:ext cx="4245436" cy="857017"/>
          </a:xfrm>
          <a:prstGeom prst="rect">
            <a:avLst/>
          </a:prstGeom>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838200" y="365127"/>
            <a:ext cx="10515600" cy="865467"/>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rgbClr val="193E72"/>
              </a:buClr>
              <a:buSzPts val="3200"/>
              <a:buFont typeface="Arial"/>
              <a:buNone/>
              <a:defRPr sz="3200">
                <a:solidFill>
                  <a:srgbClr val="193E7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
          <p:cNvSpPr txBox="1">
            <a:spLocks noGrp="1"/>
          </p:cNvSpPr>
          <p:nvPr>
            <p:ph type="body" idx="1"/>
          </p:nvPr>
        </p:nvSpPr>
        <p:spPr>
          <a:xfrm>
            <a:off x="838200" y="1535065"/>
            <a:ext cx="10515600" cy="4256453"/>
          </a:xfrm>
          <a:prstGeom prst="rect">
            <a:avLst/>
          </a:prstGeom>
          <a:noFill/>
          <a:ln>
            <a:noFill/>
          </a:ln>
        </p:spPr>
        <p:txBody>
          <a:bodyPr spcFirstLastPara="1" wrap="square" lIns="91425" tIns="45700" rIns="91425" bIns="45700" anchor="t" anchorCtr="0"/>
          <a:lstStyle>
            <a:lvl1pPr marL="457200" lvl="0" indent="-381000" algn="l">
              <a:lnSpc>
                <a:spcPct val="90000"/>
              </a:lnSpc>
              <a:spcBef>
                <a:spcPts val="1000"/>
              </a:spcBef>
              <a:spcAft>
                <a:spcPts val="0"/>
              </a:spcAft>
              <a:buClr>
                <a:srgbClr val="193E72"/>
              </a:buClr>
              <a:buSzPts val="2400"/>
              <a:buChar char="•"/>
              <a:defRPr sz="2400">
                <a:solidFill>
                  <a:srgbClr val="193E72"/>
                </a:solidFil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3"/>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pic>
        <p:nvPicPr>
          <p:cNvPr id="26" name="Google Shape;26;p3"/>
          <p:cNvPicPr preferRelativeResize="0"/>
          <p:nvPr/>
        </p:nvPicPr>
        <p:blipFill rotWithShape="1">
          <a:blip r:embed="rId2">
            <a:alphaModFix/>
          </a:blip>
          <a:srcRect t="5" r="8043" b="-142997"/>
          <a:stretch/>
        </p:blipFill>
        <p:spPr>
          <a:xfrm>
            <a:off x="400051" y="6070928"/>
            <a:ext cx="11056823" cy="60118"/>
          </a:xfrm>
          <a:prstGeom prst="rect">
            <a:avLst/>
          </a:prstGeom>
          <a:noFill/>
          <a:ln>
            <a:noFill/>
          </a:ln>
        </p:spPr>
      </p:pic>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88276" y="6064333"/>
            <a:ext cx="4242825" cy="856490"/>
          </a:xfrm>
          <a:prstGeom prst="rect">
            <a:avLst/>
          </a:prstGeom>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34"/>
        <p:cNvGrpSpPr/>
        <p:nvPr/>
      </p:nvGrpSpPr>
      <p:grpSpPr>
        <a:xfrm>
          <a:off x="0" y="0"/>
          <a:ext cx="0" cy="0"/>
          <a:chOff x="0" y="0"/>
          <a:chExt cx="0" cy="0"/>
        </a:xfrm>
      </p:grpSpPr>
      <p:pic>
        <p:nvPicPr>
          <p:cNvPr id="35" name="Google Shape;35;p5"/>
          <p:cNvPicPr preferRelativeResize="0"/>
          <p:nvPr/>
        </p:nvPicPr>
        <p:blipFill rotWithShape="1">
          <a:blip r:embed="rId2">
            <a:alphaModFix/>
          </a:blip>
          <a:srcRect/>
          <a:stretch/>
        </p:blipFill>
        <p:spPr>
          <a:xfrm>
            <a:off x="0" y="0"/>
            <a:ext cx="12192000" cy="6858000"/>
          </a:xfrm>
          <a:prstGeom prst="rect">
            <a:avLst/>
          </a:prstGeom>
          <a:noFill/>
          <a:ln>
            <a:noFill/>
          </a:ln>
        </p:spPr>
      </p:pic>
      <p:pic>
        <p:nvPicPr>
          <p:cNvPr id="36" name="Google Shape;36;p5"/>
          <p:cNvPicPr preferRelativeResize="0"/>
          <p:nvPr/>
        </p:nvPicPr>
        <p:blipFill rotWithShape="1">
          <a:blip r:embed="rId3">
            <a:alphaModFix/>
          </a:blip>
          <a:srcRect t="3" r="6600" b="-36685"/>
          <a:stretch/>
        </p:blipFill>
        <p:spPr>
          <a:xfrm>
            <a:off x="402422" y="868933"/>
            <a:ext cx="11387159" cy="45719"/>
          </a:xfrm>
          <a:prstGeom prst="rect">
            <a:avLst/>
          </a:prstGeom>
          <a:noFill/>
          <a:ln>
            <a:noFill/>
          </a:ln>
        </p:spPr>
      </p:pic>
      <p:pic>
        <p:nvPicPr>
          <p:cNvPr id="38" name="Google Shape;38;p5"/>
          <p:cNvPicPr preferRelativeResize="0"/>
          <p:nvPr/>
        </p:nvPicPr>
        <p:blipFill rotWithShape="1">
          <a:blip r:embed="rId4">
            <a:alphaModFix/>
          </a:blip>
          <a:srcRect l="8151" b="33144"/>
          <a:stretch/>
        </p:blipFill>
        <p:spPr>
          <a:xfrm>
            <a:off x="1" y="4480660"/>
            <a:ext cx="3091180" cy="2377341"/>
          </a:xfrm>
          <a:prstGeom prst="rect">
            <a:avLst/>
          </a:prstGeom>
          <a:noFill/>
          <a:ln>
            <a:noFill/>
          </a:ln>
        </p:spPr>
      </p:pic>
      <p:pic>
        <p:nvPicPr>
          <p:cNvPr id="39" name="Google Shape;39;p5"/>
          <p:cNvPicPr preferRelativeResize="0"/>
          <p:nvPr/>
        </p:nvPicPr>
        <p:blipFill rotWithShape="1">
          <a:blip r:embed="rId5">
            <a:alphaModFix/>
          </a:blip>
          <a:srcRect/>
          <a:stretch/>
        </p:blipFill>
        <p:spPr>
          <a:xfrm>
            <a:off x="10445751" y="1519647"/>
            <a:ext cx="1155700" cy="927100"/>
          </a:xfrm>
          <a:prstGeom prst="rect">
            <a:avLst/>
          </a:prstGeom>
          <a:noFill/>
          <a:ln>
            <a:noFill/>
          </a:ln>
        </p:spPr>
      </p:pic>
      <p:sp>
        <p:nvSpPr>
          <p:cNvPr id="40" name="Google Shape;40;p5"/>
          <p:cNvSpPr txBox="1">
            <a:spLocks noGrp="1"/>
          </p:cNvSpPr>
          <p:nvPr>
            <p:ph type="title"/>
          </p:nvPr>
        </p:nvSpPr>
        <p:spPr>
          <a:xfrm>
            <a:off x="838200" y="2488688"/>
            <a:ext cx="9403080" cy="1133477"/>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rgbClr val="193E72"/>
              </a:buClr>
              <a:buSzPts val="4800"/>
              <a:buFont typeface="Arial"/>
              <a:buNone/>
              <a:defRPr sz="4800">
                <a:solidFill>
                  <a:srgbClr val="193E7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1" name="Google Shape;41;p5"/>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200">
                <a:solidFill>
                  <a:srgbClr val="193E72"/>
                </a:solidFill>
                <a:latin typeface="Arial"/>
                <a:ea typeface="Arial"/>
                <a:cs typeface="Arial"/>
                <a:sym typeface="Arial"/>
              </a:defRPr>
            </a:lvl1pPr>
            <a:lvl2pPr marL="0" lvl="1" indent="0" algn="r">
              <a:spcBef>
                <a:spcPts val="0"/>
              </a:spcBef>
              <a:buNone/>
              <a:defRPr sz="1200">
                <a:solidFill>
                  <a:srgbClr val="193E72"/>
                </a:solidFill>
                <a:latin typeface="Arial"/>
                <a:ea typeface="Arial"/>
                <a:cs typeface="Arial"/>
                <a:sym typeface="Arial"/>
              </a:defRPr>
            </a:lvl2pPr>
            <a:lvl3pPr marL="0" lvl="2" indent="0" algn="r">
              <a:spcBef>
                <a:spcPts val="0"/>
              </a:spcBef>
              <a:buNone/>
              <a:defRPr sz="1200">
                <a:solidFill>
                  <a:srgbClr val="193E72"/>
                </a:solidFill>
                <a:latin typeface="Arial"/>
                <a:ea typeface="Arial"/>
                <a:cs typeface="Arial"/>
                <a:sym typeface="Arial"/>
              </a:defRPr>
            </a:lvl3pPr>
            <a:lvl4pPr marL="0" lvl="3" indent="0" algn="r">
              <a:spcBef>
                <a:spcPts val="0"/>
              </a:spcBef>
              <a:buNone/>
              <a:defRPr sz="1200">
                <a:solidFill>
                  <a:srgbClr val="193E72"/>
                </a:solidFill>
                <a:latin typeface="Arial"/>
                <a:ea typeface="Arial"/>
                <a:cs typeface="Arial"/>
                <a:sym typeface="Arial"/>
              </a:defRPr>
            </a:lvl4pPr>
            <a:lvl5pPr marL="0" lvl="4" indent="0" algn="r">
              <a:spcBef>
                <a:spcPts val="0"/>
              </a:spcBef>
              <a:buNone/>
              <a:defRPr sz="1200">
                <a:solidFill>
                  <a:srgbClr val="193E72"/>
                </a:solidFill>
                <a:latin typeface="Arial"/>
                <a:ea typeface="Arial"/>
                <a:cs typeface="Arial"/>
                <a:sym typeface="Arial"/>
              </a:defRPr>
            </a:lvl5pPr>
            <a:lvl6pPr marL="0" lvl="5" indent="0" algn="r">
              <a:spcBef>
                <a:spcPts val="0"/>
              </a:spcBef>
              <a:buNone/>
              <a:defRPr sz="1200">
                <a:solidFill>
                  <a:srgbClr val="193E72"/>
                </a:solidFill>
                <a:latin typeface="Arial"/>
                <a:ea typeface="Arial"/>
                <a:cs typeface="Arial"/>
                <a:sym typeface="Arial"/>
              </a:defRPr>
            </a:lvl6pPr>
            <a:lvl7pPr marL="0" lvl="6" indent="0" algn="r">
              <a:spcBef>
                <a:spcPts val="0"/>
              </a:spcBef>
              <a:buNone/>
              <a:defRPr sz="1200">
                <a:solidFill>
                  <a:srgbClr val="193E72"/>
                </a:solidFill>
                <a:latin typeface="Arial"/>
                <a:ea typeface="Arial"/>
                <a:cs typeface="Arial"/>
                <a:sym typeface="Arial"/>
              </a:defRPr>
            </a:lvl7pPr>
            <a:lvl8pPr marL="0" lvl="7" indent="0" algn="r">
              <a:spcBef>
                <a:spcPts val="0"/>
              </a:spcBef>
              <a:buNone/>
              <a:defRPr sz="1200">
                <a:solidFill>
                  <a:srgbClr val="193E72"/>
                </a:solidFill>
                <a:latin typeface="Arial"/>
                <a:ea typeface="Arial"/>
                <a:cs typeface="Arial"/>
                <a:sym typeface="Arial"/>
              </a:defRPr>
            </a:lvl8pPr>
            <a:lvl9pPr marL="0" lvl="8" indent="0" algn="r">
              <a:spcBef>
                <a:spcPts val="0"/>
              </a:spcBef>
              <a:buNone/>
              <a:defRPr sz="1200">
                <a:solidFill>
                  <a:srgbClr val="193E7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pic>
        <p:nvPicPr>
          <p:cNvPr id="9" name="Picture 8"/>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88276" y="75413"/>
            <a:ext cx="4242825" cy="856490"/>
          </a:xfrm>
          <a:prstGeom prst="rect">
            <a:avLst/>
          </a:prstGeom>
        </p:spPr>
      </p:pic>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2_Section Header">
  <p:cSld name="2_Section Header">
    <p:spTree>
      <p:nvGrpSpPr>
        <p:cNvPr id="1" name="Shape 42"/>
        <p:cNvGrpSpPr/>
        <p:nvPr/>
      </p:nvGrpSpPr>
      <p:grpSpPr>
        <a:xfrm>
          <a:off x="0" y="0"/>
          <a:ext cx="0" cy="0"/>
          <a:chOff x="0" y="0"/>
          <a:chExt cx="0" cy="0"/>
        </a:xfrm>
      </p:grpSpPr>
      <p:pic>
        <p:nvPicPr>
          <p:cNvPr id="43" name="Google Shape;43;p6"/>
          <p:cNvPicPr preferRelativeResize="0"/>
          <p:nvPr/>
        </p:nvPicPr>
        <p:blipFill rotWithShape="1">
          <a:blip r:embed="rId2">
            <a:alphaModFix/>
          </a:blip>
          <a:srcRect/>
          <a:stretch/>
        </p:blipFill>
        <p:spPr>
          <a:xfrm>
            <a:off x="0" y="0"/>
            <a:ext cx="12192000" cy="6858000"/>
          </a:xfrm>
          <a:prstGeom prst="rect">
            <a:avLst/>
          </a:prstGeom>
          <a:noFill/>
          <a:ln>
            <a:noFill/>
          </a:ln>
        </p:spPr>
      </p:pic>
      <p:pic>
        <p:nvPicPr>
          <p:cNvPr id="44" name="Google Shape;44;p6"/>
          <p:cNvPicPr preferRelativeResize="0"/>
          <p:nvPr/>
        </p:nvPicPr>
        <p:blipFill rotWithShape="1">
          <a:blip r:embed="rId3">
            <a:alphaModFix/>
          </a:blip>
          <a:srcRect t="3" r="6600" b="-36685"/>
          <a:stretch/>
        </p:blipFill>
        <p:spPr>
          <a:xfrm>
            <a:off x="402422" y="868933"/>
            <a:ext cx="11387159" cy="45719"/>
          </a:xfrm>
          <a:prstGeom prst="rect">
            <a:avLst/>
          </a:prstGeom>
          <a:noFill/>
          <a:ln>
            <a:noFill/>
          </a:ln>
        </p:spPr>
      </p:pic>
      <p:sp>
        <p:nvSpPr>
          <p:cNvPr id="45" name="Google Shape;45;p6"/>
          <p:cNvSpPr txBox="1">
            <a:spLocks noGrp="1"/>
          </p:cNvSpPr>
          <p:nvPr>
            <p:ph type="title"/>
          </p:nvPr>
        </p:nvSpPr>
        <p:spPr>
          <a:xfrm>
            <a:off x="838200" y="2488688"/>
            <a:ext cx="9403080" cy="1133477"/>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rgbClr val="193E72"/>
              </a:buClr>
              <a:buSzPts val="4800"/>
              <a:buFont typeface="Arial"/>
              <a:buNone/>
              <a:defRPr sz="4800">
                <a:solidFill>
                  <a:srgbClr val="193E7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6" name="Google Shape;46;p6"/>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200">
                <a:solidFill>
                  <a:srgbClr val="193E72"/>
                </a:solidFill>
                <a:latin typeface="Arial"/>
                <a:ea typeface="Arial"/>
                <a:cs typeface="Arial"/>
                <a:sym typeface="Arial"/>
              </a:defRPr>
            </a:lvl1pPr>
            <a:lvl2pPr marL="0" lvl="1" indent="0" algn="r">
              <a:spcBef>
                <a:spcPts val="0"/>
              </a:spcBef>
              <a:buNone/>
              <a:defRPr sz="1200">
                <a:solidFill>
                  <a:srgbClr val="193E72"/>
                </a:solidFill>
                <a:latin typeface="Arial"/>
                <a:ea typeface="Arial"/>
                <a:cs typeface="Arial"/>
                <a:sym typeface="Arial"/>
              </a:defRPr>
            </a:lvl2pPr>
            <a:lvl3pPr marL="0" lvl="2" indent="0" algn="r">
              <a:spcBef>
                <a:spcPts val="0"/>
              </a:spcBef>
              <a:buNone/>
              <a:defRPr sz="1200">
                <a:solidFill>
                  <a:srgbClr val="193E72"/>
                </a:solidFill>
                <a:latin typeface="Arial"/>
                <a:ea typeface="Arial"/>
                <a:cs typeface="Arial"/>
                <a:sym typeface="Arial"/>
              </a:defRPr>
            </a:lvl3pPr>
            <a:lvl4pPr marL="0" lvl="3" indent="0" algn="r">
              <a:spcBef>
                <a:spcPts val="0"/>
              </a:spcBef>
              <a:buNone/>
              <a:defRPr sz="1200">
                <a:solidFill>
                  <a:srgbClr val="193E72"/>
                </a:solidFill>
                <a:latin typeface="Arial"/>
                <a:ea typeface="Arial"/>
                <a:cs typeface="Arial"/>
                <a:sym typeface="Arial"/>
              </a:defRPr>
            </a:lvl4pPr>
            <a:lvl5pPr marL="0" lvl="4" indent="0" algn="r">
              <a:spcBef>
                <a:spcPts val="0"/>
              </a:spcBef>
              <a:buNone/>
              <a:defRPr sz="1200">
                <a:solidFill>
                  <a:srgbClr val="193E72"/>
                </a:solidFill>
                <a:latin typeface="Arial"/>
                <a:ea typeface="Arial"/>
                <a:cs typeface="Arial"/>
                <a:sym typeface="Arial"/>
              </a:defRPr>
            </a:lvl5pPr>
            <a:lvl6pPr marL="0" lvl="5" indent="0" algn="r">
              <a:spcBef>
                <a:spcPts val="0"/>
              </a:spcBef>
              <a:buNone/>
              <a:defRPr sz="1200">
                <a:solidFill>
                  <a:srgbClr val="193E72"/>
                </a:solidFill>
                <a:latin typeface="Arial"/>
                <a:ea typeface="Arial"/>
                <a:cs typeface="Arial"/>
                <a:sym typeface="Arial"/>
              </a:defRPr>
            </a:lvl6pPr>
            <a:lvl7pPr marL="0" lvl="6" indent="0" algn="r">
              <a:spcBef>
                <a:spcPts val="0"/>
              </a:spcBef>
              <a:buNone/>
              <a:defRPr sz="1200">
                <a:solidFill>
                  <a:srgbClr val="193E72"/>
                </a:solidFill>
                <a:latin typeface="Arial"/>
                <a:ea typeface="Arial"/>
                <a:cs typeface="Arial"/>
                <a:sym typeface="Arial"/>
              </a:defRPr>
            </a:lvl7pPr>
            <a:lvl8pPr marL="0" lvl="7" indent="0" algn="r">
              <a:spcBef>
                <a:spcPts val="0"/>
              </a:spcBef>
              <a:buNone/>
              <a:defRPr sz="1200">
                <a:solidFill>
                  <a:srgbClr val="193E72"/>
                </a:solidFill>
                <a:latin typeface="Arial"/>
                <a:ea typeface="Arial"/>
                <a:cs typeface="Arial"/>
                <a:sym typeface="Arial"/>
              </a:defRPr>
            </a:lvl8pPr>
            <a:lvl9pPr marL="0" lvl="8" indent="0" algn="r">
              <a:spcBef>
                <a:spcPts val="0"/>
              </a:spcBef>
              <a:buNone/>
              <a:defRPr sz="1200">
                <a:solidFill>
                  <a:srgbClr val="193E7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pic>
        <p:nvPicPr>
          <p:cNvPr id="47" name="Google Shape;47;p6"/>
          <p:cNvPicPr preferRelativeResize="0"/>
          <p:nvPr/>
        </p:nvPicPr>
        <p:blipFill rotWithShape="1">
          <a:blip r:embed="rId4">
            <a:alphaModFix/>
          </a:blip>
          <a:srcRect l="34054" b="22345"/>
          <a:stretch/>
        </p:blipFill>
        <p:spPr>
          <a:xfrm>
            <a:off x="0" y="4812138"/>
            <a:ext cx="1737360" cy="2045862"/>
          </a:xfrm>
          <a:prstGeom prst="rect">
            <a:avLst/>
          </a:prstGeom>
          <a:noFill/>
          <a:ln>
            <a:noFill/>
          </a:ln>
        </p:spPr>
      </p:pic>
      <p:pic>
        <p:nvPicPr>
          <p:cNvPr id="48" name="Google Shape;48;p6"/>
          <p:cNvPicPr preferRelativeResize="0"/>
          <p:nvPr/>
        </p:nvPicPr>
        <p:blipFill rotWithShape="1">
          <a:blip r:embed="rId5">
            <a:alphaModFix/>
          </a:blip>
          <a:srcRect/>
          <a:stretch/>
        </p:blipFill>
        <p:spPr>
          <a:xfrm rot="-5400000">
            <a:off x="10129459" y="1714918"/>
            <a:ext cx="1579205" cy="1184404"/>
          </a:xfrm>
          <a:prstGeom prst="rect">
            <a:avLst/>
          </a:prstGeom>
          <a:noFill/>
          <a:ln>
            <a:noFill/>
          </a:ln>
        </p:spPr>
      </p:pic>
      <p:pic>
        <p:nvPicPr>
          <p:cNvPr id="9" name="Picture 8"/>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88276" y="75411"/>
            <a:ext cx="4242825" cy="856490"/>
          </a:xfrm>
          <a:prstGeom prst="rect">
            <a:avLst/>
          </a:prstGeom>
        </p:spPr>
      </p:pic>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1_Section Header">
  <p:cSld name="1_Section Header">
    <p:spTree>
      <p:nvGrpSpPr>
        <p:cNvPr id="1" name="Shape 50"/>
        <p:cNvGrpSpPr/>
        <p:nvPr/>
      </p:nvGrpSpPr>
      <p:grpSpPr>
        <a:xfrm>
          <a:off x="0" y="0"/>
          <a:ext cx="0" cy="0"/>
          <a:chOff x="0" y="0"/>
          <a:chExt cx="0" cy="0"/>
        </a:xfrm>
      </p:grpSpPr>
      <p:pic>
        <p:nvPicPr>
          <p:cNvPr id="51" name="Google Shape;51;p7"/>
          <p:cNvPicPr preferRelativeResize="0"/>
          <p:nvPr/>
        </p:nvPicPr>
        <p:blipFill rotWithShape="1">
          <a:blip r:embed="rId2">
            <a:alphaModFix/>
          </a:blip>
          <a:srcRect/>
          <a:stretch/>
        </p:blipFill>
        <p:spPr>
          <a:xfrm>
            <a:off x="0" y="0"/>
            <a:ext cx="12192000" cy="6858000"/>
          </a:xfrm>
          <a:prstGeom prst="rect">
            <a:avLst/>
          </a:prstGeom>
          <a:noFill/>
          <a:ln>
            <a:noFill/>
          </a:ln>
        </p:spPr>
      </p:pic>
      <p:pic>
        <p:nvPicPr>
          <p:cNvPr id="52" name="Google Shape;52;p7"/>
          <p:cNvPicPr preferRelativeResize="0"/>
          <p:nvPr/>
        </p:nvPicPr>
        <p:blipFill rotWithShape="1">
          <a:blip r:embed="rId3">
            <a:alphaModFix/>
          </a:blip>
          <a:srcRect t="3" r="6600" b="-36685"/>
          <a:stretch/>
        </p:blipFill>
        <p:spPr>
          <a:xfrm>
            <a:off x="402422" y="868933"/>
            <a:ext cx="11387159" cy="45719"/>
          </a:xfrm>
          <a:prstGeom prst="rect">
            <a:avLst/>
          </a:prstGeom>
          <a:noFill/>
          <a:ln>
            <a:noFill/>
          </a:ln>
        </p:spPr>
      </p:pic>
      <p:sp>
        <p:nvSpPr>
          <p:cNvPr id="53" name="Google Shape;53;p7"/>
          <p:cNvSpPr txBox="1">
            <a:spLocks noGrp="1"/>
          </p:cNvSpPr>
          <p:nvPr>
            <p:ph type="title"/>
          </p:nvPr>
        </p:nvSpPr>
        <p:spPr>
          <a:xfrm>
            <a:off x="838200" y="2488688"/>
            <a:ext cx="9403080" cy="1133477"/>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rgbClr val="193E72"/>
              </a:buClr>
              <a:buSzPts val="4800"/>
              <a:buFont typeface="Arial"/>
              <a:buNone/>
              <a:defRPr sz="4800">
                <a:solidFill>
                  <a:srgbClr val="193E7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4" name="Google Shape;54;p7"/>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200">
                <a:solidFill>
                  <a:srgbClr val="193E72"/>
                </a:solidFill>
                <a:latin typeface="Arial"/>
                <a:ea typeface="Arial"/>
                <a:cs typeface="Arial"/>
                <a:sym typeface="Arial"/>
              </a:defRPr>
            </a:lvl1pPr>
            <a:lvl2pPr marL="0" lvl="1" indent="0" algn="r">
              <a:spcBef>
                <a:spcPts val="0"/>
              </a:spcBef>
              <a:buNone/>
              <a:defRPr sz="1200">
                <a:solidFill>
                  <a:srgbClr val="193E72"/>
                </a:solidFill>
                <a:latin typeface="Arial"/>
                <a:ea typeface="Arial"/>
                <a:cs typeface="Arial"/>
                <a:sym typeface="Arial"/>
              </a:defRPr>
            </a:lvl2pPr>
            <a:lvl3pPr marL="0" lvl="2" indent="0" algn="r">
              <a:spcBef>
                <a:spcPts val="0"/>
              </a:spcBef>
              <a:buNone/>
              <a:defRPr sz="1200">
                <a:solidFill>
                  <a:srgbClr val="193E72"/>
                </a:solidFill>
                <a:latin typeface="Arial"/>
                <a:ea typeface="Arial"/>
                <a:cs typeface="Arial"/>
                <a:sym typeface="Arial"/>
              </a:defRPr>
            </a:lvl3pPr>
            <a:lvl4pPr marL="0" lvl="3" indent="0" algn="r">
              <a:spcBef>
                <a:spcPts val="0"/>
              </a:spcBef>
              <a:buNone/>
              <a:defRPr sz="1200">
                <a:solidFill>
                  <a:srgbClr val="193E72"/>
                </a:solidFill>
                <a:latin typeface="Arial"/>
                <a:ea typeface="Arial"/>
                <a:cs typeface="Arial"/>
                <a:sym typeface="Arial"/>
              </a:defRPr>
            </a:lvl4pPr>
            <a:lvl5pPr marL="0" lvl="4" indent="0" algn="r">
              <a:spcBef>
                <a:spcPts val="0"/>
              </a:spcBef>
              <a:buNone/>
              <a:defRPr sz="1200">
                <a:solidFill>
                  <a:srgbClr val="193E72"/>
                </a:solidFill>
                <a:latin typeface="Arial"/>
                <a:ea typeface="Arial"/>
                <a:cs typeface="Arial"/>
                <a:sym typeface="Arial"/>
              </a:defRPr>
            </a:lvl5pPr>
            <a:lvl6pPr marL="0" lvl="5" indent="0" algn="r">
              <a:spcBef>
                <a:spcPts val="0"/>
              </a:spcBef>
              <a:buNone/>
              <a:defRPr sz="1200">
                <a:solidFill>
                  <a:srgbClr val="193E72"/>
                </a:solidFill>
                <a:latin typeface="Arial"/>
                <a:ea typeface="Arial"/>
                <a:cs typeface="Arial"/>
                <a:sym typeface="Arial"/>
              </a:defRPr>
            </a:lvl6pPr>
            <a:lvl7pPr marL="0" lvl="6" indent="0" algn="r">
              <a:spcBef>
                <a:spcPts val="0"/>
              </a:spcBef>
              <a:buNone/>
              <a:defRPr sz="1200">
                <a:solidFill>
                  <a:srgbClr val="193E72"/>
                </a:solidFill>
                <a:latin typeface="Arial"/>
                <a:ea typeface="Arial"/>
                <a:cs typeface="Arial"/>
                <a:sym typeface="Arial"/>
              </a:defRPr>
            </a:lvl7pPr>
            <a:lvl8pPr marL="0" lvl="7" indent="0" algn="r">
              <a:spcBef>
                <a:spcPts val="0"/>
              </a:spcBef>
              <a:buNone/>
              <a:defRPr sz="1200">
                <a:solidFill>
                  <a:srgbClr val="193E72"/>
                </a:solidFill>
                <a:latin typeface="Arial"/>
                <a:ea typeface="Arial"/>
                <a:cs typeface="Arial"/>
                <a:sym typeface="Arial"/>
              </a:defRPr>
            </a:lvl8pPr>
            <a:lvl9pPr marL="0" lvl="8" indent="0" algn="r">
              <a:spcBef>
                <a:spcPts val="0"/>
              </a:spcBef>
              <a:buNone/>
              <a:defRPr sz="1200">
                <a:solidFill>
                  <a:srgbClr val="193E7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pic>
        <p:nvPicPr>
          <p:cNvPr id="56" name="Google Shape;56;p7"/>
          <p:cNvPicPr preferRelativeResize="0"/>
          <p:nvPr/>
        </p:nvPicPr>
        <p:blipFill rotWithShape="1">
          <a:blip r:embed="rId4">
            <a:alphaModFix/>
          </a:blip>
          <a:srcRect/>
          <a:stretch/>
        </p:blipFill>
        <p:spPr>
          <a:xfrm rot="1927307">
            <a:off x="10464018" y="1601144"/>
            <a:ext cx="1081455" cy="540728"/>
          </a:xfrm>
          <a:prstGeom prst="rect">
            <a:avLst/>
          </a:prstGeom>
          <a:noFill/>
          <a:ln>
            <a:noFill/>
          </a:ln>
        </p:spPr>
      </p:pic>
      <p:pic>
        <p:nvPicPr>
          <p:cNvPr id="57" name="Google Shape;57;p7"/>
          <p:cNvPicPr preferRelativeResize="0"/>
          <p:nvPr/>
        </p:nvPicPr>
        <p:blipFill rotWithShape="1">
          <a:blip r:embed="rId5">
            <a:alphaModFix/>
          </a:blip>
          <a:srcRect/>
          <a:stretch/>
        </p:blipFill>
        <p:spPr>
          <a:xfrm>
            <a:off x="0" y="5141460"/>
            <a:ext cx="2582984" cy="1716540"/>
          </a:xfrm>
          <a:prstGeom prst="rect">
            <a:avLst/>
          </a:prstGeom>
          <a:noFill/>
          <a:ln>
            <a:noFill/>
          </a:ln>
        </p:spPr>
      </p:pic>
      <p:pic>
        <p:nvPicPr>
          <p:cNvPr id="9" name="Picture 8"/>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88276" y="75413"/>
            <a:ext cx="4242825" cy="856490"/>
          </a:xfrm>
          <a:prstGeom prst="rect">
            <a:avLst/>
          </a:prstGeom>
        </p:spPr>
      </p:pic>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1_Two Content">
  <p:cSld name="1_Two Content">
    <p:spTree>
      <p:nvGrpSpPr>
        <p:cNvPr id="1" name="Shape 58"/>
        <p:cNvGrpSpPr/>
        <p:nvPr/>
      </p:nvGrpSpPr>
      <p:grpSpPr>
        <a:xfrm>
          <a:off x="0" y="0"/>
          <a:ext cx="0" cy="0"/>
          <a:chOff x="0" y="0"/>
          <a:chExt cx="0" cy="0"/>
        </a:xfrm>
      </p:grpSpPr>
      <p:pic>
        <p:nvPicPr>
          <p:cNvPr id="59" name="Google Shape;59;p8"/>
          <p:cNvPicPr preferRelativeResize="0"/>
          <p:nvPr/>
        </p:nvPicPr>
        <p:blipFill rotWithShape="1">
          <a:blip r:embed="rId2">
            <a:alphaModFix/>
          </a:blip>
          <a:srcRect/>
          <a:stretch/>
        </p:blipFill>
        <p:spPr>
          <a:xfrm>
            <a:off x="0" y="0"/>
            <a:ext cx="12192000" cy="6858000"/>
          </a:xfrm>
          <a:prstGeom prst="rect">
            <a:avLst/>
          </a:prstGeom>
          <a:noFill/>
          <a:ln>
            <a:noFill/>
          </a:ln>
        </p:spPr>
      </p:pic>
      <p:pic>
        <p:nvPicPr>
          <p:cNvPr id="60" name="Google Shape;60;p8"/>
          <p:cNvPicPr preferRelativeResize="0"/>
          <p:nvPr/>
        </p:nvPicPr>
        <p:blipFill rotWithShape="1">
          <a:blip r:embed="rId3">
            <a:alphaModFix/>
          </a:blip>
          <a:srcRect t="3" r="6600" b="-36685"/>
          <a:stretch/>
        </p:blipFill>
        <p:spPr>
          <a:xfrm>
            <a:off x="402422" y="868933"/>
            <a:ext cx="11387159" cy="45719"/>
          </a:xfrm>
          <a:prstGeom prst="rect">
            <a:avLst/>
          </a:prstGeom>
          <a:noFill/>
          <a:ln>
            <a:noFill/>
          </a:ln>
        </p:spPr>
      </p:pic>
      <p:sp>
        <p:nvSpPr>
          <p:cNvPr id="62" name="Google Shape;62;p8"/>
          <p:cNvSpPr txBox="1">
            <a:spLocks noGrp="1"/>
          </p:cNvSpPr>
          <p:nvPr>
            <p:ph type="title"/>
          </p:nvPr>
        </p:nvSpPr>
        <p:spPr>
          <a:xfrm>
            <a:off x="838200" y="2562303"/>
            <a:ext cx="915924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rgbClr val="193E72"/>
              </a:buClr>
              <a:buSzPts val="4800"/>
              <a:buFont typeface="Arial"/>
              <a:buNone/>
              <a:defRPr sz="4800">
                <a:solidFill>
                  <a:srgbClr val="193E7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8"/>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pic>
        <p:nvPicPr>
          <p:cNvPr id="64" name="Google Shape;64;p8"/>
          <p:cNvPicPr preferRelativeResize="0"/>
          <p:nvPr/>
        </p:nvPicPr>
        <p:blipFill rotWithShape="1">
          <a:blip r:embed="rId4">
            <a:alphaModFix/>
          </a:blip>
          <a:srcRect/>
          <a:stretch/>
        </p:blipFill>
        <p:spPr>
          <a:xfrm rot="-9311719">
            <a:off x="10164502" y="1227960"/>
            <a:ext cx="1342276" cy="1285674"/>
          </a:xfrm>
          <a:prstGeom prst="rect">
            <a:avLst/>
          </a:prstGeom>
          <a:noFill/>
          <a:ln>
            <a:noFill/>
          </a:ln>
        </p:spPr>
      </p:pic>
      <p:pic>
        <p:nvPicPr>
          <p:cNvPr id="65" name="Google Shape;65;p8"/>
          <p:cNvPicPr preferRelativeResize="0"/>
          <p:nvPr/>
        </p:nvPicPr>
        <p:blipFill rotWithShape="1">
          <a:blip r:embed="rId5">
            <a:alphaModFix/>
          </a:blip>
          <a:srcRect l="8151" b="33144"/>
          <a:stretch/>
        </p:blipFill>
        <p:spPr>
          <a:xfrm>
            <a:off x="1" y="4480660"/>
            <a:ext cx="3091180" cy="2377341"/>
          </a:xfrm>
          <a:prstGeom prst="rect">
            <a:avLst/>
          </a:prstGeom>
          <a:noFill/>
          <a:ln>
            <a:noFill/>
          </a:ln>
        </p:spPr>
      </p:pic>
      <p:pic>
        <p:nvPicPr>
          <p:cNvPr id="9" name="Picture 8"/>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88276" y="75416"/>
            <a:ext cx="4242825" cy="856490"/>
          </a:xfrm>
          <a:prstGeom prst="rect">
            <a:avLst/>
          </a:prstGeom>
        </p:spPr>
      </p:pic>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66"/>
        <p:cNvGrpSpPr/>
        <p:nvPr/>
      </p:nvGrpSpPr>
      <p:grpSpPr>
        <a:xfrm>
          <a:off x="0" y="0"/>
          <a:ext cx="0" cy="0"/>
          <a:chOff x="0" y="0"/>
          <a:chExt cx="0" cy="0"/>
        </a:xfrm>
      </p:grpSpPr>
      <p:pic>
        <p:nvPicPr>
          <p:cNvPr id="67" name="Google Shape;67;p9"/>
          <p:cNvPicPr preferRelativeResize="0"/>
          <p:nvPr/>
        </p:nvPicPr>
        <p:blipFill rotWithShape="1">
          <a:blip r:embed="rId2">
            <a:alphaModFix/>
          </a:blip>
          <a:srcRect/>
          <a:stretch/>
        </p:blipFill>
        <p:spPr>
          <a:xfrm>
            <a:off x="0" y="0"/>
            <a:ext cx="12192000" cy="6858000"/>
          </a:xfrm>
          <a:prstGeom prst="rect">
            <a:avLst/>
          </a:prstGeom>
          <a:noFill/>
          <a:ln>
            <a:noFill/>
          </a:ln>
        </p:spPr>
      </p:pic>
      <p:pic>
        <p:nvPicPr>
          <p:cNvPr id="68" name="Google Shape;68;p9"/>
          <p:cNvPicPr preferRelativeResize="0"/>
          <p:nvPr/>
        </p:nvPicPr>
        <p:blipFill rotWithShape="1">
          <a:blip r:embed="rId3">
            <a:alphaModFix/>
          </a:blip>
          <a:srcRect t="3" r="6600" b="-36685"/>
          <a:stretch/>
        </p:blipFill>
        <p:spPr>
          <a:xfrm>
            <a:off x="402422" y="868933"/>
            <a:ext cx="11387159" cy="45719"/>
          </a:xfrm>
          <a:prstGeom prst="rect">
            <a:avLst/>
          </a:prstGeom>
          <a:noFill/>
          <a:ln>
            <a:noFill/>
          </a:ln>
        </p:spPr>
      </p:pic>
      <p:pic>
        <p:nvPicPr>
          <p:cNvPr id="70" name="Google Shape;70;p9"/>
          <p:cNvPicPr preferRelativeResize="0"/>
          <p:nvPr/>
        </p:nvPicPr>
        <p:blipFill rotWithShape="1">
          <a:blip r:embed="rId4">
            <a:alphaModFix/>
          </a:blip>
          <a:srcRect l="24255" b="21460"/>
          <a:stretch/>
        </p:blipFill>
        <p:spPr>
          <a:xfrm>
            <a:off x="0" y="4015298"/>
            <a:ext cx="2780030" cy="2842702"/>
          </a:xfrm>
          <a:prstGeom prst="rect">
            <a:avLst/>
          </a:prstGeom>
          <a:noFill/>
          <a:ln>
            <a:noFill/>
          </a:ln>
        </p:spPr>
      </p:pic>
      <p:pic>
        <p:nvPicPr>
          <p:cNvPr id="71" name="Google Shape;71;p9"/>
          <p:cNvPicPr preferRelativeResize="0"/>
          <p:nvPr/>
        </p:nvPicPr>
        <p:blipFill rotWithShape="1">
          <a:blip r:embed="rId5">
            <a:alphaModFix/>
          </a:blip>
          <a:srcRect/>
          <a:stretch/>
        </p:blipFill>
        <p:spPr>
          <a:xfrm rot="1782855">
            <a:off x="10190480" y="1552292"/>
            <a:ext cx="1351280" cy="675640"/>
          </a:xfrm>
          <a:prstGeom prst="rect">
            <a:avLst/>
          </a:prstGeom>
          <a:noFill/>
          <a:ln>
            <a:noFill/>
          </a:ln>
        </p:spPr>
      </p:pic>
      <p:sp>
        <p:nvSpPr>
          <p:cNvPr id="72" name="Google Shape;72;p9"/>
          <p:cNvSpPr txBox="1">
            <a:spLocks noGrp="1"/>
          </p:cNvSpPr>
          <p:nvPr>
            <p:ph type="title"/>
          </p:nvPr>
        </p:nvSpPr>
        <p:spPr>
          <a:xfrm>
            <a:off x="838200" y="2555273"/>
            <a:ext cx="915924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rgbClr val="193E72"/>
              </a:buClr>
              <a:buSzPts val="4800"/>
              <a:buFont typeface="Arial"/>
              <a:buNone/>
              <a:defRPr sz="4800">
                <a:solidFill>
                  <a:srgbClr val="193E7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3" name="Google Shape;73;p9"/>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pic>
        <p:nvPicPr>
          <p:cNvPr id="9" name="Picture 8"/>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88276" y="75417"/>
            <a:ext cx="4242825" cy="856490"/>
          </a:xfrm>
          <a:prstGeom prst="rect">
            <a:avLst/>
          </a:prstGeom>
        </p:spPr>
      </p:pic>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1_Title Slide">
  <p:cSld name="1_Title Slide">
    <p:spTree>
      <p:nvGrpSpPr>
        <p:cNvPr id="1" name="Shape 74"/>
        <p:cNvGrpSpPr/>
        <p:nvPr/>
      </p:nvGrpSpPr>
      <p:grpSpPr>
        <a:xfrm>
          <a:off x="0" y="0"/>
          <a:ext cx="0" cy="0"/>
          <a:chOff x="0" y="0"/>
          <a:chExt cx="0" cy="0"/>
        </a:xfrm>
      </p:grpSpPr>
      <p:pic>
        <p:nvPicPr>
          <p:cNvPr id="75" name="Google Shape;75;p10"/>
          <p:cNvPicPr preferRelativeResize="0"/>
          <p:nvPr/>
        </p:nvPicPr>
        <p:blipFill rotWithShape="1">
          <a:blip r:embed="rId2">
            <a:alphaModFix/>
          </a:blip>
          <a:srcRect/>
          <a:stretch/>
        </p:blipFill>
        <p:spPr>
          <a:xfrm>
            <a:off x="0" y="0"/>
            <a:ext cx="12192000" cy="6858000"/>
          </a:xfrm>
          <a:prstGeom prst="rect">
            <a:avLst/>
          </a:prstGeom>
          <a:noFill/>
          <a:ln>
            <a:noFill/>
          </a:ln>
        </p:spPr>
      </p:pic>
      <p:pic>
        <p:nvPicPr>
          <p:cNvPr id="76" name="Google Shape;76;p10"/>
          <p:cNvPicPr preferRelativeResize="0"/>
          <p:nvPr/>
        </p:nvPicPr>
        <p:blipFill rotWithShape="1">
          <a:blip r:embed="rId3">
            <a:alphaModFix/>
          </a:blip>
          <a:srcRect t="3" r="6600" b="-36685"/>
          <a:stretch/>
        </p:blipFill>
        <p:spPr>
          <a:xfrm>
            <a:off x="436034" y="858109"/>
            <a:ext cx="11387159" cy="45719"/>
          </a:xfrm>
          <a:prstGeom prst="rect">
            <a:avLst/>
          </a:prstGeom>
          <a:noFill/>
          <a:ln>
            <a:noFill/>
          </a:ln>
        </p:spPr>
      </p:pic>
      <p:pic>
        <p:nvPicPr>
          <p:cNvPr id="77" name="Google Shape;77;p10"/>
          <p:cNvPicPr preferRelativeResize="0"/>
          <p:nvPr/>
        </p:nvPicPr>
        <p:blipFill rotWithShape="1">
          <a:blip r:embed="rId4">
            <a:alphaModFix/>
          </a:blip>
          <a:srcRect l="35446" b="23513"/>
          <a:stretch/>
        </p:blipFill>
        <p:spPr>
          <a:xfrm>
            <a:off x="0" y="4799507"/>
            <a:ext cx="1737360" cy="2058494"/>
          </a:xfrm>
          <a:prstGeom prst="rect">
            <a:avLst/>
          </a:prstGeom>
          <a:noFill/>
          <a:ln>
            <a:noFill/>
          </a:ln>
        </p:spPr>
      </p:pic>
      <p:pic>
        <p:nvPicPr>
          <p:cNvPr id="78" name="Google Shape;78;p10"/>
          <p:cNvPicPr preferRelativeResize="0"/>
          <p:nvPr/>
        </p:nvPicPr>
        <p:blipFill rotWithShape="1">
          <a:blip r:embed="rId5">
            <a:alphaModFix/>
          </a:blip>
          <a:srcRect/>
          <a:stretch/>
        </p:blipFill>
        <p:spPr>
          <a:xfrm rot="-5400000">
            <a:off x="10239223" y="1795994"/>
            <a:ext cx="1579199" cy="1184400"/>
          </a:xfrm>
          <a:prstGeom prst="rect">
            <a:avLst/>
          </a:prstGeom>
          <a:noFill/>
          <a:ln>
            <a:noFill/>
          </a:ln>
        </p:spPr>
      </p:pic>
      <p:sp>
        <p:nvSpPr>
          <p:cNvPr id="79" name="Google Shape;79;p10"/>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200">
                <a:solidFill>
                  <a:schemeClr val="lt1"/>
                </a:solidFill>
                <a:latin typeface="Arial"/>
                <a:ea typeface="Arial"/>
                <a:cs typeface="Arial"/>
                <a:sym typeface="Arial"/>
              </a:defRPr>
            </a:lvl1pPr>
            <a:lvl2pPr marL="0" lvl="1" indent="0" algn="r">
              <a:spcBef>
                <a:spcPts val="0"/>
              </a:spcBef>
              <a:buNone/>
              <a:defRPr sz="1200">
                <a:solidFill>
                  <a:schemeClr val="lt1"/>
                </a:solidFill>
                <a:latin typeface="Arial"/>
                <a:ea typeface="Arial"/>
                <a:cs typeface="Arial"/>
                <a:sym typeface="Arial"/>
              </a:defRPr>
            </a:lvl2pPr>
            <a:lvl3pPr marL="0" lvl="2" indent="0" algn="r">
              <a:spcBef>
                <a:spcPts val="0"/>
              </a:spcBef>
              <a:buNone/>
              <a:defRPr sz="1200">
                <a:solidFill>
                  <a:schemeClr val="lt1"/>
                </a:solidFill>
                <a:latin typeface="Arial"/>
                <a:ea typeface="Arial"/>
                <a:cs typeface="Arial"/>
                <a:sym typeface="Arial"/>
              </a:defRPr>
            </a:lvl3pPr>
            <a:lvl4pPr marL="0" lvl="3" indent="0" algn="r">
              <a:spcBef>
                <a:spcPts val="0"/>
              </a:spcBef>
              <a:buNone/>
              <a:defRPr sz="1200">
                <a:solidFill>
                  <a:schemeClr val="lt1"/>
                </a:solidFill>
                <a:latin typeface="Arial"/>
                <a:ea typeface="Arial"/>
                <a:cs typeface="Arial"/>
                <a:sym typeface="Arial"/>
              </a:defRPr>
            </a:lvl4pPr>
            <a:lvl5pPr marL="0" lvl="4" indent="0" algn="r">
              <a:spcBef>
                <a:spcPts val="0"/>
              </a:spcBef>
              <a:buNone/>
              <a:defRPr sz="1200">
                <a:solidFill>
                  <a:schemeClr val="lt1"/>
                </a:solidFill>
                <a:latin typeface="Arial"/>
                <a:ea typeface="Arial"/>
                <a:cs typeface="Arial"/>
                <a:sym typeface="Arial"/>
              </a:defRPr>
            </a:lvl5pPr>
            <a:lvl6pPr marL="0" lvl="5" indent="0" algn="r">
              <a:spcBef>
                <a:spcPts val="0"/>
              </a:spcBef>
              <a:buNone/>
              <a:defRPr sz="1200">
                <a:solidFill>
                  <a:schemeClr val="lt1"/>
                </a:solidFill>
                <a:latin typeface="Arial"/>
                <a:ea typeface="Arial"/>
                <a:cs typeface="Arial"/>
                <a:sym typeface="Arial"/>
              </a:defRPr>
            </a:lvl6pPr>
            <a:lvl7pPr marL="0" lvl="6" indent="0" algn="r">
              <a:spcBef>
                <a:spcPts val="0"/>
              </a:spcBef>
              <a:buNone/>
              <a:defRPr sz="1200">
                <a:solidFill>
                  <a:schemeClr val="lt1"/>
                </a:solidFill>
                <a:latin typeface="Arial"/>
                <a:ea typeface="Arial"/>
                <a:cs typeface="Arial"/>
                <a:sym typeface="Arial"/>
              </a:defRPr>
            </a:lvl7pPr>
            <a:lvl8pPr marL="0" lvl="7" indent="0" algn="r">
              <a:spcBef>
                <a:spcPts val="0"/>
              </a:spcBef>
              <a:buNone/>
              <a:defRPr sz="1200">
                <a:solidFill>
                  <a:schemeClr val="lt1"/>
                </a:solidFill>
                <a:latin typeface="Arial"/>
                <a:ea typeface="Arial"/>
                <a:cs typeface="Arial"/>
                <a:sym typeface="Arial"/>
              </a:defRPr>
            </a:lvl8pPr>
            <a:lvl9pPr marL="0" lvl="8" indent="0" algn="r">
              <a:spcBef>
                <a:spcPts val="0"/>
              </a:spcBef>
              <a:buNone/>
              <a:defRPr sz="120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sp>
        <p:nvSpPr>
          <p:cNvPr id="80" name="Google Shape;80;p10"/>
          <p:cNvSpPr txBox="1"/>
          <p:nvPr/>
        </p:nvSpPr>
        <p:spPr>
          <a:xfrm>
            <a:off x="873760" y="-538480"/>
            <a:ext cx="184731" cy="36933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dirty="0">
              <a:solidFill>
                <a:schemeClr val="dk1"/>
              </a:solidFill>
              <a:latin typeface="Arial"/>
              <a:ea typeface="Arial"/>
              <a:cs typeface="Arial"/>
              <a:sym typeface="Arial"/>
            </a:endParaRPr>
          </a:p>
        </p:txBody>
      </p:sp>
      <p:sp>
        <p:nvSpPr>
          <p:cNvPr id="82" name="Google Shape;82;p10"/>
          <p:cNvSpPr txBox="1">
            <a:spLocks noGrp="1"/>
          </p:cNvSpPr>
          <p:nvPr>
            <p:ph type="title"/>
          </p:nvPr>
        </p:nvSpPr>
        <p:spPr>
          <a:xfrm>
            <a:off x="838200" y="2488688"/>
            <a:ext cx="9403080" cy="1133477"/>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lt1"/>
              </a:buClr>
              <a:buSzPts val="4800"/>
              <a:buFont typeface="Arial"/>
              <a:buNone/>
              <a:defRPr sz="48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10" name="Picture 9">
            <a:extLst>
              <a:ext uri="{FF2B5EF4-FFF2-40B4-BE49-F238E27FC236}">
                <a16:creationId xmlns="" xmlns:a16="http://schemas.microsoft.com/office/drawing/2014/main" id="{ED173F14-E50B-9448-B526-F682F5200068}"/>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223050" y="43213"/>
            <a:ext cx="4245436" cy="857017"/>
          </a:xfrm>
          <a:prstGeom prst="rect">
            <a:avLst/>
          </a:prstGeom>
        </p:spPr>
      </p:pic>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8" name="Google Shape;8;p1"/>
          <p:cNvSpPr txBox="1">
            <a:spLocks noGrp="1"/>
          </p:cNvSpPr>
          <p:nvPr>
            <p:ph type="dt" idx="10"/>
          </p:nvPr>
        </p:nvSpPr>
        <p:spPr>
          <a:xfrm>
            <a:off x="838200" y="6356352"/>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dirty="0"/>
          </a:p>
        </p:txBody>
      </p:sp>
      <p:sp>
        <p:nvSpPr>
          <p:cNvPr id="9" name="Google Shape;9;p1"/>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dirty="0"/>
          </a:p>
        </p:txBody>
      </p:sp>
      <p:sp>
        <p:nvSpPr>
          <p:cNvPr id="10" name="Google Shape;10;p1"/>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Arial"/>
                <a:ea typeface="Arial"/>
                <a:cs typeface="Arial"/>
                <a:sym typeface="Arial"/>
              </a:defRPr>
            </a:lvl1pPr>
            <a:lvl2pPr marL="0" marR="0" lvl="1" indent="0" algn="r" rtl="0">
              <a:spcBef>
                <a:spcPts val="0"/>
              </a:spcBef>
              <a:buNone/>
              <a:defRPr sz="1200" b="0" i="0" u="none" strike="noStrike" cap="none">
                <a:solidFill>
                  <a:srgbClr val="888888"/>
                </a:solidFill>
                <a:latin typeface="Arial"/>
                <a:ea typeface="Arial"/>
                <a:cs typeface="Arial"/>
                <a:sym typeface="Arial"/>
              </a:defRPr>
            </a:lvl2pPr>
            <a:lvl3pPr marL="0" marR="0" lvl="2" indent="0" algn="r" rtl="0">
              <a:spcBef>
                <a:spcPts val="0"/>
              </a:spcBef>
              <a:buNone/>
              <a:defRPr sz="1200" b="0" i="0" u="none" strike="noStrike" cap="none">
                <a:solidFill>
                  <a:srgbClr val="888888"/>
                </a:solidFill>
                <a:latin typeface="Arial"/>
                <a:ea typeface="Arial"/>
                <a:cs typeface="Arial"/>
                <a:sym typeface="Arial"/>
              </a:defRPr>
            </a:lvl3pPr>
            <a:lvl4pPr marL="0" marR="0" lvl="3" indent="0" algn="r" rtl="0">
              <a:spcBef>
                <a:spcPts val="0"/>
              </a:spcBef>
              <a:buNone/>
              <a:defRPr sz="1200" b="0" i="0" u="none" strike="noStrike" cap="none">
                <a:solidFill>
                  <a:srgbClr val="888888"/>
                </a:solidFill>
                <a:latin typeface="Arial"/>
                <a:ea typeface="Arial"/>
                <a:cs typeface="Arial"/>
                <a:sym typeface="Arial"/>
              </a:defRPr>
            </a:lvl4pPr>
            <a:lvl5pPr marL="0" marR="0" lvl="4" indent="0" algn="r" rtl="0">
              <a:spcBef>
                <a:spcPts val="0"/>
              </a:spcBef>
              <a:buNone/>
              <a:defRPr sz="1200" b="0" i="0" u="none" strike="noStrike" cap="none">
                <a:solidFill>
                  <a:srgbClr val="888888"/>
                </a:solidFill>
                <a:latin typeface="Arial"/>
                <a:ea typeface="Arial"/>
                <a:cs typeface="Arial"/>
                <a:sym typeface="Arial"/>
              </a:defRPr>
            </a:lvl5pPr>
            <a:lvl6pPr marL="0" marR="0" lvl="5" indent="0" algn="r" rtl="0">
              <a:spcBef>
                <a:spcPts val="0"/>
              </a:spcBef>
              <a:buNone/>
              <a:defRPr sz="1200" b="0" i="0" u="none" strike="noStrike" cap="none">
                <a:solidFill>
                  <a:srgbClr val="888888"/>
                </a:solidFill>
                <a:latin typeface="Arial"/>
                <a:ea typeface="Arial"/>
                <a:cs typeface="Arial"/>
                <a:sym typeface="Arial"/>
              </a:defRPr>
            </a:lvl6pPr>
            <a:lvl7pPr marL="0" marR="0" lvl="6" indent="0" algn="r" rtl="0">
              <a:spcBef>
                <a:spcPts val="0"/>
              </a:spcBef>
              <a:buNone/>
              <a:defRPr sz="1200" b="0" i="0" u="none" strike="noStrike" cap="none">
                <a:solidFill>
                  <a:srgbClr val="888888"/>
                </a:solidFill>
                <a:latin typeface="Arial"/>
                <a:ea typeface="Arial"/>
                <a:cs typeface="Arial"/>
                <a:sym typeface="Arial"/>
              </a:defRPr>
            </a:lvl7pPr>
            <a:lvl8pPr marL="0" marR="0" lvl="7" indent="0" algn="r" rtl="0">
              <a:spcBef>
                <a:spcPts val="0"/>
              </a:spcBef>
              <a:buNone/>
              <a:defRPr sz="1200" b="0" i="0" u="none" strike="noStrike" cap="none">
                <a:solidFill>
                  <a:srgbClr val="888888"/>
                </a:solidFill>
                <a:latin typeface="Arial"/>
                <a:ea typeface="Arial"/>
                <a:cs typeface="Arial"/>
                <a:sym typeface="Arial"/>
              </a:defRPr>
            </a:lvl8pPr>
            <a:lvl9pPr marL="0" marR="0" lvl="8" indent="0" algn="r" rtl="0">
              <a:spcBef>
                <a:spcPts val="0"/>
              </a:spcBef>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4" r:id="rId6"/>
    <p:sldLayoutId id="2147483655" r:id="rId7"/>
    <p:sldLayoutId id="2147483656" r:id="rId8"/>
  </p:sldLayoutIdLst>
  <p:timing>
    <p:tnLst>
      <p:par>
        <p:cTn id="1" dur="indefinite" restart="never" nodeType="tmRoot"/>
      </p:par>
    </p:tnLst>
  </p:timing>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bepartofresearch.nihr.ac.uk/"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 Id="rId5" Type="http://schemas.openxmlformats.org/officeDocument/2006/relationships/hyperlink" Target="http://www.bioresource.nihr.ac.uk/" TargetMode="External"/><Relationship Id="rId4" Type="http://schemas.openxmlformats.org/officeDocument/2006/relationships/hyperlink" Target="http://www.joindementiaresearch.nihr.ac.uk/"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www.joindementiaresearch.nihr.ac.uk/"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hyperlink" Target="http://www.bioresource.nihr.ac.uk/" TargetMode="External"/><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www.youtube.com/user/NIHRtv"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 Id="rId6" Type="http://schemas.openxmlformats.org/officeDocument/2006/relationships/hyperlink" Target="https://www.youtube.com/watch?v=7a7CdZiz2Zk" TargetMode="External"/><Relationship Id="rId5" Type="http://schemas.openxmlformats.org/officeDocument/2006/relationships/hyperlink" Target="https://www.youtube.com/watch?v=KbuoAQdHUGw" TargetMode="External"/><Relationship Id="rId4" Type="http://schemas.openxmlformats.org/officeDocument/2006/relationships/hyperlink" Target="https://www.youtube.com/watch?v=FMMxsC8qq5g"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4.xml"/><Relationship Id="rId1" Type="http://schemas.openxmlformats.org/officeDocument/2006/relationships/slideLayout" Target="../slideLayouts/slideLayout7.xml"/><Relationship Id="rId5" Type="http://schemas.openxmlformats.org/officeDocument/2006/relationships/image" Target="../media/image28.png"/><Relationship Id="rId4" Type="http://schemas.openxmlformats.org/officeDocument/2006/relationships/image" Target="../media/image27.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s://www.gov.uk/government/uploads/system/uploads/attachment_data/file/480482/NHS_Constitution_WEB.pdf" TargetMode="External"/><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image" Target="../media/image25.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1"/>
          <p:cNvSpPr txBox="1">
            <a:spLocks noGrp="1"/>
          </p:cNvSpPr>
          <p:nvPr>
            <p:ph type="ctrTitle"/>
          </p:nvPr>
        </p:nvSpPr>
        <p:spPr>
          <a:xfrm>
            <a:off x="1524000" y="1997007"/>
            <a:ext cx="9144000" cy="2387600"/>
          </a:xfrm>
          <a:prstGeom prst="rect">
            <a:avLst/>
          </a:prstGeom>
          <a:noFill/>
          <a:ln>
            <a:noFill/>
          </a:ln>
        </p:spPr>
        <p:txBody>
          <a:bodyPr spcFirstLastPara="1" wrap="square" lIns="91425" tIns="45700" rIns="91425" bIns="45700" anchor="b" anchorCtr="0">
            <a:noAutofit/>
          </a:bodyPr>
          <a:lstStyle/>
          <a:p>
            <a:r>
              <a:rPr lang="en-GB" altLang="en-US" sz="3600" b="1" dirty="0">
                <a:solidFill>
                  <a:schemeClr val="tx2"/>
                </a:solidFill>
              </a:rPr>
              <a:t>The role of </a:t>
            </a:r>
            <a:r>
              <a:rPr lang="en-GB" altLang="en-US" sz="3600" b="1" dirty="0" smtClean="0">
                <a:solidFill>
                  <a:schemeClr val="tx2"/>
                </a:solidFill>
              </a:rPr>
              <a:t>the Clinical </a:t>
            </a:r>
            <a:r>
              <a:rPr lang="en-GB" altLang="en-US" sz="3600" b="1" dirty="0">
                <a:solidFill>
                  <a:schemeClr val="tx2"/>
                </a:solidFill>
              </a:rPr>
              <a:t>Research Network (CRN</a:t>
            </a:r>
            <a:r>
              <a:rPr lang="en-GB" altLang="en-US" sz="3600" b="1" dirty="0" smtClean="0">
                <a:solidFill>
                  <a:schemeClr val="tx2"/>
                </a:solidFill>
              </a:rPr>
              <a:t>) and how you can get involved in research</a:t>
            </a:r>
            <a:r>
              <a:rPr lang="en-GB" altLang="en-US" b="1" dirty="0">
                <a:solidFill>
                  <a:schemeClr val="tx2"/>
                </a:solidFill>
              </a:rPr>
              <a:t/>
            </a:r>
            <a:br>
              <a:rPr lang="en-GB" altLang="en-US" b="1" dirty="0">
                <a:solidFill>
                  <a:schemeClr val="tx2"/>
                </a:solidFill>
              </a:rPr>
            </a:br>
            <a:endParaRPr dirty="0"/>
          </a:p>
        </p:txBody>
      </p:sp>
      <p:sp>
        <p:nvSpPr>
          <p:cNvPr id="88" name="Google Shape;88;p11"/>
          <p:cNvSpPr txBox="1">
            <a:spLocks noGrp="1"/>
          </p:cNvSpPr>
          <p:nvPr>
            <p:ph type="subTitle" idx="1"/>
          </p:nvPr>
        </p:nvSpPr>
        <p:spPr>
          <a:xfrm>
            <a:off x="1524000" y="3986194"/>
            <a:ext cx="9144000" cy="1271606"/>
          </a:xfrm>
          <a:prstGeom prst="rect">
            <a:avLst/>
          </a:prstGeom>
          <a:noFill/>
          <a:ln>
            <a:noFill/>
          </a:ln>
        </p:spPr>
        <p:txBody>
          <a:bodyPr spcFirstLastPara="1" wrap="square" lIns="91425" tIns="45700" rIns="91425" bIns="45700" anchor="t" anchorCtr="0">
            <a:noAutofit/>
          </a:bodyPr>
          <a:lstStyle/>
          <a:p>
            <a:pPr marL="0" lvl="0" indent="0">
              <a:spcBef>
                <a:spcPts val="0"/>
              </a:spcBef>
            </a:pPr>
            <a:r>
              <a:rPr lang="en-GB" dirty="0"/>
              <a:t>CRN South London</a:t>
            </a:r>
          </a:p>
          <a:p>
            <a:pPr marL="0" lvl="0" indent="0">
              <a:spcBef>
                <a:spcPts val="0"/>
              </a:spcBef>
            </a:pPr>
            <a:r>
              <a:rPr lang="en-GB" dirty="0"/>
              <a:t> Division 5: Primary Care</a:t>
            </a:r>
          </a:p>
          <a:p>
            <a:pPr marL="0" lvl="0" indent="0" algn="ctr" rtl="0">
              <a:lnSpc>
                <a:spcPct val="90000"/>
              </a:lnSpc>
              <a:spcBef>
                <a:spcPts val="0"/>
              </a:spcBef>
              <a:spcAft>
                <a:spcPts val="0"/>
              </a:spcAft>
              <a:buClr>
                <a:schemeClr val="lt1"/>
              </a:buClr>
              <a:buSzPts val="2400"/>
              <a:buNone/>
            </a:pPr>
            <a:endParaRP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6958" y="937290"/>
            <a:ext cx="8090044" cy="1133477"/>
          </a:xfrm>
        </p:spPr>
        <p:txBody>
          <a:bodyPr/>
          <a:lstStyle/>
          <a:p>
            <a:r>
              <a:rPr lang="en-GB" sz="3200" dirty="0" smtClean="0">
                <a:solidFill>
                  <a:srgbClr val="EA5D4E"/>
                </a:solidFill>
              </a:rPr>
              <a:t>How can </a:t>
            </a:r>
            <a:r>
              <a:rPr lang="en-GB" sz="3200" dirty="0">
                <a:solidFill>
                  <a:srgbClr val="EA5D4E"/>
                </a:solidFill>
              </a:rPr>
              <a:t>I get involved</a:t>
            </a:r>
            <a:r>
              <a:rPr lang="en-GB" sz="3200" dirty="0" smtClean="0">
                <a:solidFill>
                  <a:srgbClr val="EA5D4E"/>
                </a:solidFill>
              </a:rPr>
              <a:t>?</a:t>
            </a:r>
            <a:r>
              <a:rPr lang="en-GB" dirty="0" smtClean="0">
                <a:solidFill>
                  <a:srgbClr val="EA5D4E"/>
                </a:solidFill>
              </a:rPr>
              <a:t/>
            </a:r>
            <a:br>
              <a:rPr lang="en-GB" dirty="0" smtClean="0">
                <a:solidFill>
                  <a:srgbClr val="EA5D4E"/>
                </a:solidFill>
              </a:rPr>
            </a:br>
            <a:r>
              <a:rPr lang="en-GB" sz="2000" b="1" dirty="0" smtClean="0">
                <a:solidFill>
                  <a:srgbClr val="22447A"/>
                </a:solidFill>
              </a:rPr>
              <a:t>Getting Involved</a:t>
            </a:r>
            <a:endParaRPr lang="en-GB" sz="2000" b="1" dirty="0">
              <a:solidFill>
                <a:srgbClr val="22447A"/>
              </a:solidFill>
            </a:endParaRPr>
          </a:p>
        </p:txBody>
      </p:sp>
      <p:sp>
        <p:nvSpPr>
          <p:cNvPr id="4" name="Rectangle 3"/>
          <p:cNvSpPr/>
          <p:nvPr/>
        </p:nvSpPr>
        <p:spPr>
          <a:xfrm>
            <a:off x="3246635" y="2070768"/>
            <a:ext cx="1854358" cy="2809453"/>
          </a:xfrm>
          <a:prstGeom prst="rect">
            <a:avLst/>
          </a:prstGeom>
          <a:solidFill>
            <a:srgbClr val="EA5D4E"/>
          </a:solidFill>
          <a:ln>
            <a:solidFill>
              <a:srgbClr val="EA5D4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smtClean="0">
                <a:solidFill>
                  <a:schemeClr val="bg1"/>
                </a:solidFill>
              </a:rPr>
              <a:t>Individual</a:t>
            </a:r>
            <a:endParaRPr lang="en-GB" sz="2000" b="1" dirty="0">
              <a:solidFill>
                <a:schemeClr val="bg1"/>
              </a:solidFill>
            </a:endParaRPr>
          </a:p>
        </p:txBody>
      </p:sp>
      <p:sp>
        <p:nvSpPr>
          <p:cNvPr id="5" name="Rectangle 4"/>
          <p:cNvSpPr/>
          <p:nvPr/>
        </p:nvSpPr>
        <p:spPr>
          <a:xfrm>
            <a:off x="5172913" y="4956600"/>
            <a:ext cx="5120861" cy="1543015"/>
          </a:xfrm>
          <a:prstGeom prst="rect">
            <a:avLst/>
          </a:prstGeom>
          <a:noFill/>
          <a:ln>
            <a:solidFill>
              <a:srgbClr val="2EA9B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ltLang="en-US" dirty="0" smtClean="0">
                <a:solidFill>
                  <a:srgbClr val="2EA9B0"/>
                </a:solidFill>
              </a:rPr>
              <a:t>Run </a:t>
            </a:r>
            <a:r>
              <a:rPr lang="en-GB" altLang="en-US" dirty="0">
                <a:solidFill>
                  <a:srgbClr val="2EA9B0"/>
                </a:solidFill>
              </a:rPr>
              <a:t>local stalls supporting CRN Campaigns and/or International Clinical trials </a:t>
            </a:r>
            <a:r>
              <a:rPr lang="en-GB" altLang="en-US" dirty="0" smtClean="0">
                <a:solidFill>
                  <a:srgbClr val="2EA9B0"/>
                </a:solidFill>
              </a:rPr>
              <a:t>day</a:t>
            </a:r>
            <a:endParaRPr lang="en-GB" dirty="0">
              <a:solidFill>
                <a:srgbClr val="2EA9B0"/>
              </a:solidFill>
            </a:endParaRPr>
          </a:p>
        </p:txBody>
      </p:sp>
      <p:sp>
        <p:nvSpPr>
          <p:cNvPr id="6" name="Rectangle 5"/>
          <p:cNvSpPr/>
          <p:nvPr/>
        </p:nvSpPr>
        <p:spPr>
          <a:xfrm>
            <a:off x="3246634" y="4956600"/>
            <a:ext cx="1854360" cy="1543015"/>
          </a:xfrm>
          <a:prstGeom prst="rect">
            <a:avLst/>
          </a:prstGeom>
          <a:solidFill>
            <a:srgbClr val="2EA9B0"/>
          </a:solidFill>
          <a:ln>
            <a:solidFill>
              <a:srgbClr val="2EA9B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ltLang="en-US" sz="2000" b="1" dirty="0" smtClean="0">
                <a:solidFill>
                  <a:schemeClr val="bg1"/>
                </a:solidFill>
              </a:rPr>
              <a:t>Patient </a:t>
            </a:r>
            <a:r>
              <a:rPr lang="en-GB" altLang="en-US" sz="2000" b="1" dirty="0">
                <a:solidFill>
                  <a:schemeClr val="bg1"/>
                </a:solidFill>
              </a:rPr>
              <a:t>Participation Group </a:t>
            </a:r>
            <a:r>
              <a:rPr lang="en-GB" altLang="en-US" sz="2000" b="1" dirty="0" smtClean="0">
                <a:solidFill>
                  <a:schemeClr val="bg1"/>
                </a:solidFill>
              </a:rPr>
              <a:t>   (</a:t>
            </a:r>
            <a:r>
              <a:rPr lang="en-GB" altLang="en-US" sz="2000" b="1" dirty="0">
                <a:solidFill>
                  <a:schemeClr val="bg1"/>
                </a:solidFill>
              </a:rPr>
              <a:t>PPG) </a:t>
            </a:r>
            <a:endParaRPr lang="en-GB" altLang="en-US" sz="2000" b="1" dirty="0" smtClean="0">
              <a:solidFill>
                <a:schemeClr val="bg1"/>
              </a:solidFill>
            </a:endParaRPr>
          </a:p>
        </p:txBody>
      </p:sp>
      <p:sp>
        <p:nvSpPr>
          <p:cNvPr id="7" name="Left Brace 6"/>
          <p:cNvSpPr/>
          <p:nvPr/>
        </p:nvSpPr>
        <p:spPr>
          <a:xfrm>
            <a:off x="2830527" y="2070768"/>
            <a:ext cx="344187" cy="4428848"/>
          </a:xfrm>
          <a:prstGeom prst="leftBrace">
            <a:avLst/>
          </a:prstGeom>
          <a:ln>
            <a:gradFill flip="none" rotWithShape="1">
              <a:gsLst>
                <a:gs pos="0">
                  <a:srgbClr val="2EA9B0"/>
                </a:gs>
                <a:gs pos="40000">
                  <a:srgbClr val="2EA9B0"/>
                </a:gs>
                <a:gs pos="60000">
                  <a:srgbClr val="EA5D4E"/>
                </a:gs>
                <a:gs pos="100000">
                  <a:srgbClr val="EA5D4E"/>
                </a:gs>
              </a:gsLst>
              <a:lin ang="16200000" scaled="1"/>
              <a:tileRect/>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 name="Rectangle 7"/>
          <p:cNvSpPr/>
          <p:nvPr/>
        </p:nvSpPr>
        <p:spPr>
          <a:xfrm>
            <a:off x="1325367" y="3606226"/>
            <a:ext cx="1921267" cy="12739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smtClean="0">
                <a:solidFill>
                  <a:srgbClr val="EA5D4E"/>
                </a:solidFill>
              </a:rPr>
              <a:t>As an…</a:t>
            </a:r>
            <a:endParaRPr lang="en-GB" sz="2000" b="1" dirty="0">
              <a:solidFill>
                <a:srgbClr val="EA5D4E"/>
              </a:solidFill>
            </a:endParaRPr>
          </a:p>
        </p:txBody>
      </p:sp>
      <p:sp>
        <p:nvSpPr>
          <p:cNvPr id="9" name="Rectangle 8"/>
          <p:cNvSpPr/>
          <p:nvPr/>
        </p:nvSpPr>
        <p:spPr>
          <a:xfrm>
            <a:off x="5172914" y="2070767"/>
            <a:ext cx="5120861" cy="2809454"/>
          </a:xfrm>
          <a:prstGeom prst="rect">
            <a:avLst/>
          </a:prstGeom>
          <a:noFill/>
          <a:ln>
            <a:solidFill>
              <a:srgbClr val="EA5D4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ltLang="en-US" dirty="0" smtClean="0">
                <a:solidFill>
                  <a:srgbClr val="EA5D4E"/>
                </a:solidFill>
              </a:rPr>
              <a:t>Be Part of Research: </a:t>
            </a:r>
            <a:r>
              <a:rPr lang="en-GB" altLang="en-US" dirty="0" smtClean="0">
                <a:solidFill>
                  <a:srgbClr val="EA5D4E"/>
                </a:solidFill>
                <a:hlinkClick r:id="rId3"/>
              </a:rPr>
              <a:t>www.bepartofresearch.nihr.ac.uk</a:t>
            </a:r>
            <a:r>
              <a:rPr lang="en-GB" altLang="en-US" dirty="0">
                <a:solidFill>
                  <a:srgbClr val="EA5D4E"/>
                </a:solidFill>
              </a:rPr>
              <a:t> </a:t>
            </a:r>
            <a:endParaRPr lang="en-GB" altLang="en-US" sz="800" dirty="0" smtClean="0">
              <a:solidFill>
                <a:srgbClr val="EA5D4E"/>
              </a:solidFill>
            </a:endParaRPr>
          </a:p>
          <a:p>
            <a:pPr algn="ctr"/>
            <a:endParaRPr lang="en-GB" altLang="en-US" dirty="0" smtClean="0">
              <a:solidFill>
                <a:srgbClr val="EA5D4E"/>
              </a:solidFill>
            </a:endParaRPr>
          </a:p>
          <a:p>
            <a:pPr algn="ctr"/>
            <a:r>
              <a:rPr lang="en-GB" altLang="en-US" sz="100" dirty="0" smtClean="0">
                <a:solidFill>
                  <a:srgbClr val="EA5D4E"/>
                </a:solidFill>
              </a:rPr>
              <a:t>  </a:t>
            </a:r>
            <a:r>
              <a:rPr lang="en-GB" altLang="en-US" dirty="0" smtClean="0">
                <a:solidFill>
                  <a:srgbClr val="EA5D4E"/>
                </a:solidFill>
              </a:rPr>
              <a:t/>
            </a:r>
            <a:br>
              <a:rPr lang="en-GB" altLang="en-US" dirty="0" smtClean="0">
                <a:solidFill>
                  <a:srgbClr val="EA5D4E"/>
                </a:solidFill>
              </a:rPr>
            </a:br>
            <a:r>
              <a:rPr lang="en-GB" altLang="en-US" dirty="0" smtClean="0">
                <a:solidFill>
                  <a:srgbClr val="EA5D4E"/>
                </a:solidFill>
              </a:rPr>
              <a:t> Join Dementia Research:  </a:t>
            </a:r>
            <a:r>
              <a:rPr lang="en-GB" altLang="en-US" dirty="0" smtClean="0">
                <a:solidFill>
                  <a:srgbClr val="EA5D4E"/>
                </a:solidFill>
                <a:hlinkClick r:id="rId4"/>
              </a:rPr>
              <a:t>www.joindementiaresearch.nihr.ac.uk</a:t>
            </a:r>
            <a:endParaRPr lang="en-GB" altLang="en-US" dirty="0" smtClean="0">
              <a:solidFill>
                <a:srgbClr val="EA5D4E"/>
              </a:solidFill>
            </a:endParaRPr>
          </a:p>
          <a:p>
            <a:pPr algn="ctr"/>
            <a:r>
              <a:rPr lang="en-GB" altLang="en-US" dirty="0">
                <a:solidFill>
                  <a:srgbClr val="EA5D4E"/>
                </a:solidFill>
              </a:rPr>
              <a:t/>
            </a:r>
            <a:br>
              <a:rPr lang="en-GB" altLang="en-US" dirty="0">
                <a:solidFill>
                  <a:srgbClr val="EA5D4E"/>
                </a:solidFill>
              </a:rPr>
            </a:br>
            <a:r>
              <a:rPr lang="en-GB" altLang="en-US" dirty="0">
                <a:solidFill>
                  <a:srgbClr val="EA5D4E"/>
                </a:solidFill>
              </a:rPr>
              <a:t> </a:t>
            </a:r>
            <a:r>
              <a:rPr lang="en-GB" altLang="en-US" dirty="0" smtClean="0">
                <a:solidFill>
                  <a:srgbClr val="EA5D4E"/>
                </a:solidFill>
              </a:rPr>
              <a:t>BioResource: </a:t>
            </a:r>
            <a:r>
              <a:rPr lang="en-GB" altLang="en-US" dirty="0" smtClean="0">
                <a:solidFill>
                  <a:srgbClr val="EA5D4E"/>
                </a:solidFill>
                <a:hlinkClick r:id="rId5"/>
              </a:rPr>
              <a:t>www.bioresource.nihr.ac.uk</a:t>
            </a:r>
            <a:endParaRPr lang="en-GB" altLang="en-US" dirty="0" smtClean="0">
              <a:solidFill>
                <a:srgbClr val="EA5D4E"/>
              </a:solidFill>
            </a:endParaRPr>
          </a:p>
          <a:p>
            <a:pPr algn="ctr"/>
            <a:endParaRPr lang="en-GB" altLang="en-US" dirty="0" smtClean="0">
              <a:solidFill>
                <a:srgbClr val="EA5D4E"/>
              </a:solidFill>
            </a:endParaRPr>
          </a:p>
          <a:p>
            <a:pPr algn="ctr"/>
            <a:r>
              <a:rPr lang="en-GB" altLang="en-US" dirty="0" smtClean="0">
                <a:solidFill>
                  <a:srgbClr val="EA5D4E"/>
                </a:solidFill>
              </a:rPr>
              <a:t> </a:t>
            </a:r>
            <a:r>
              <a:rPr lang="en-GB" altLang="en-US" dirty="0">
                <a:solidFill>
                  <a:srgbClr val="EA5D4E"/>
                </a:solidFill>
              </a:rPr>
              <a:t>Help raise awareness to others about </a:t>
            </a:r>
            <a:r>
              <a:rPr lang="en-GB" altLang="en-US" dirty="0" smtClean="0">
                <a:solidFill>
                  <a:srgbClr val="EA5D4E"/>
                </a:solidFill>
              </a:rPr>
              <a:t>                                                the </a:t>
            </a:r>
            <a:r>
              <a:rPr lang="en-GB" altLang="en-US" dirty="0">
                <a:solidFill>
                  <a:srgbClr val="EA5D4E"/>
                </a:solidFill>
              </a:rPr>
              <a:t>importance of research </a:t>
            </a:r>
            <a:endParaRPr lang="en-GB" altLang="en-US" dirty="0" smtClean="0">
              <a:solidFill>
                <a:srgbClr val="EA5D4E"/>
              </a:solidFill>
            </a:endParaRPr>
          </a:p>
          <a:p>
            <a:pPr algn="ctr"/>
            <a:endParaRPr lang="en-GB" altLang="en-US" dirty="0" smtClean="0">
              <a:solidFill>
                <a:srgbClr val="EA5D4E"/>
              </a:solidFill>
            </a:endParaRPr>
          </a:p>
          <a:p>
            <a:pPr algn="ctr"/>
            <a:r>
              <a:rPr lang="en-GB" altLang="en-US" dirty="0" smtClean="0">
                <a:solidFill>
                  <a:srgbClr val="EA5D4E"/>
                </a:solidFill>
              </a:rPr>
              <a:t> </a:t>
            </a:r>
            <a:r>
              <a:rPr lang="en-GB" altLang="en-US" dirty="0">
                <a:solidFill>
                  <a:srgbClr val="EA5D4E"/>
                </a:solidFill>
              </a:rPr>
              <a:t>Read and respond to research information </a:t>
            </a:r>
            <a:r>
              <a:rPr lang="en-GB" altLang="en-US" dirty="0" smtClean="0">
                <a:solidFill>
                  <a:srgbClr val="EA5D4E"/>
                </a:solidFill>
              </a:rPr>
              <a:t>                                      sent </a:t>
            </a:r>
            <a:r>
              <a:rPr lang="en-GB" altLang="en-US" dirty="0">
                <a:solidFill>
                  <a:srgbClr val="EA5D4E"/>
                </a:solidFill>
              </a:rPr>
              <a:t>to you from your </a:t>
            </a:r>
            <a:r>
              <a:rPr lang="en-GB" altLang="en-US" dirty="0" smtClean="0">
                <a:solidFill>
                  <a:srgbClr val="EA5D4E"/>
                </a:solidFill>
              </a:rPr>
              <a:t>GP</a:t>
            </a:r>
            <a:endParaRPr lang="en-GB" dirty="0">
              <a:solidFill>
                <a:srgbClr val="EA5D4E"/>
              </a:solidFill>
            </a:endParaRPr>
          </a:p>
        </p:txBody>
      </p:sp>
    </p:spTree>
    <p:extLst>
      <p:ext uri="{BB962C8B-B14F-4D97-AF65-F5344CB8AC3E}">
        <p14:creationId xmlns:p14="http://schemas.microsoft.com/office/powerpoint/2010/main" val="13954267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2" name="Rectangle 1"/>
          <p:cNvSpPr/>
          <p:nvPr/>
        </p:nvSpPr>
        <p:spPr>
          <a:xfrm>
            <a:off x="1538977" y="2683477"/>
            <a:ext cx="9129161" cy="2486346"/>
          </a:xfrm>
          <a:prstGeom prst="rect">
            <a:avLst/>
          </a:prstGeom>
          <a:noFill/>
          <a:ln>
            <a:solidFill>
              <a:srgbClr val="22447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rgbClr val="22447A"/>
                </a:solidFill>
              </a:rPr>
              <a:t>Join Dementia Research is a service which allows people to register their interest in national dementia research. </a:t>
            </a:r>
            <a:endParaRPr lang="en-GB" sz="1600" b="1" dirty="0" smtClean="0">
              <a:solidFill>
                <a:srgbClr val="22447A"/>
              </a:solidFill>
            </a:endParaRPr>
          </a:p>
          <a:p>
            <a:pPr algn="ctr"/>
            <a:r>
              <a:rPr lang="en-GB" sz="1600" dirty="0" smtClean="0">
                <a:solidFill>
                  <a:srgbClr val="22447A"/>
                </a:solidFill>
              </a:rPr>
              <a:t>It </a:t>
            </a:r>
            <a:r>
              <a:rPr lang="en-GB" sz="1600" dirty="0">
                <a:solidFill>
                  <a:srgbClr val="22447A"/>
                </a:solidFill>
              </a:rPr>
              <a:t>helps people with dementia, their carers, or anyone </a:t>
            </a:r>
            <a:r>
              <a:rPr lang="en-GB" sz="1600" dirty="0" smtClean="0">
                <a:solidFill>
                  <a:srgbClr val="22447A"/>
                </a:solidFill>
              </a:rPr>
              <a:t>interested </a:t>
            </a:r>
            <a:r>
              <a:rPr lang="en-GB" sz="1600" dirty="0">
                <a:solidFill>
                  <a:srgbClr val="22447A"/>
                </a:solidFill>
              </a:rPr>
              <a:t>in dementia research to be matched to studies. </a:t>
            </a:r>
            <a:r>
              <a:rPr lang="en-GB" sz="1600" dirty="0" smtClean="0">
                <a:solidFill>
                  <a:srgbClr val="22447A"/>
                </a:solidFill>
              </a:rPr>
              <a:t>Once </a:t>
            </a:r>
            <a:r>
              <a:rPr lang="en-GB" sz="1600" dirty="0">
                <a:solidFill>
                  <a:srgbClr val="22447A"/>
                </a:solidFill>
              </a:rPr>
              <a:t>registered, your details will be stored securely, and will be regularly checked to see if you match to studies</a:t>
            </a:r>
            <a:r>
              <a:rPr lang="en-GB" sz="1600" dirty="0" smtClean="0">
                <a:solidFill>
                  <a:srgbClr val="22447A"/>
                </a:solidFill>
              </a:rPr>
              <a:t>.</a:t>
            </a:r>
          </a:p>
          <a:p>
            <a:pPr algn="ctr"/>
            <a:r>
              <a:rPr lang="en-GB" sz="1600" dirty="0">
                <a:solidFill>
                  <a:srgbClr val="22447A"/>
                </a:solidFill>
              </a:rPr>
              <a:t/>
            </a:r>
            <a:br>
              <a:rPr lang="en-GB" sz="1600" dirty="0">
                <a:solidFill>
                  <a:srgbClr val="22447A"/>
                </a:solidFill>
              </a:rPr>
            </a:br>
            <a:r>
              <a:rPr lang="en-GB" sz="1600" dirty="0" smtClean="0">
                <a:solidFill>
                  <a:srgbClr val="22447A"/>
                </a:solidFill>
              </a:rPr>
              <a:t>Find out more here</a:t>
            </a:r>
            <a:r>
              <a:rPr lang="en-GB" sz="1600" dirty="0">
                <a:solidFill>
                  <a:srgbClr val="22447A"/>
                </a:solidFill>
              </a:rPr>
              <a:t>: </a:t>
            </a:r>
            <a:r>
              <a:rPr lang="en-GB" sz="1600" dirty="0" smtClean="0">
                <a:solidFill>
                  <a:srgbClr val="22447A"/>
                </a:solidFill>
                <a:hlinkClick r:id="rId3"/>
              </a:rPr>
              <a:t>www.joindementiaresearch.nihr.ac.uk</a:t>
            </a:r>
            <a:endParaRPr lang="en-GB" sz="1600" dirty="0" smtClean="0">
              <a:solidFill>
                <a:srgbClr val="22447A"/>
              </a:solidFill>
            </a:endParaRPr>
          </a:p>
        </p:txBody>
      </p:sp>
      <p:sp>
        <p:nvSpPr>
          <p:cNvPr id="7" name="Title 1"/>
          <p:cNvSpPr txBox="1">
            <a:spLocks/>
          </p:cNvSpPr>
          <p:nvPr/>
        </p:nvSpPr>
        <p:spPr>
          <a:xfrm>
            <a:off x="416958" y="937290"/>
            <a:ext cx="8090044" cy="1133477"/>
          </a:xfrm>
          <a:prstGeom prst="rect">
            <a:avLst/>
          </a:prstGeom>
          <a:noFill/>
          <a:ln>
            <a:noFill/>
          </a:ln>
        </p:spPr>
        <p:txBody>
          <a:bodyPr spcFirstLastPara="1" wrap="square" lIns="91425" tIns="45700" rIns="91425" bIns="45700" anchor="b" anchorCtr="0"/>
          <a:lstStyle>
            <a:defPPr marR="0" lvl="0" algn="l" rtl="0">
              <a:lnSpc>
                <a:spcPct val="100000"/>
              </a:lnSpc>
              <a:spcBef>
                <a:spcPts val="0"/>
              </a:spcBef>
              <a:spcAft>
                <a:spcPts val="0"/>
              </a:spcAft>
            </a:defPPr>
            <a:lvl1pPr marR="0" lvl="0" algn="l" rtl="0">
              <a:lnSpc>
                <a:spcPct val="90000"/>
              </a:lnSpc>
              <a:spcBef>
                <a:spcPts val="0"/>
              </a:spcBef>
              <a:spcAft>
                <a:spcPts val="0"/>
              </a:spcAft>
              <a:buClr>
                <a:srgbClr val="193E72"/>
              </a:buClr>
              <a:buSzPts val="4800"/>
              <a:buFont typeface="Arial"/>
              <a:buNone/>
              <a:defRPr sz="4800" b="0" i="0" u="none" strike="noStrike" cap="none">
                <a:solidFill>
                  <a:srgbClr val="193E72"/>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GB" sz="3200" dirty="0">
                <a:solidFill>
                  <a:srgbClr val="22447A"/>
                </a:solidFill>
              </a:rPr>
              <a:t>Join dementia Research</a:t>
            </a:r>
          </a:p>
          <a:p>
            <a:r>
              <a:rPr lang="en-GB" sz="2000" b="1" dirty="0" smtClean="0">
                <a:solidFill>
                  <a:srgbClr val="EA5D4E"/>
                </a:solidFill>
              </a:rPr>
              <a:t>Getting Involved</a:t>
            </a:r>
            <a:endParaRPr lang="en-GB" sz="2000" b="1" dirty="0">
              <a:solidFill>
                <a:srgbClr val="EA5D4E"/>
              </a:solidFill>
            </a:endParaRPr>
          </a:p>
        </p:txBody>
      </p:sp>
      <p:cxnSp>
        <p:nvCxnSpPr>
          <p:cNvPr id="9" name="Elbow Connector 8"/>
          <p:cNvCxnSpPr>
            <a:endCxn id="2" idx="0"/>
          </p:cNvCxnSpPr>
          <p:nvPr/>
        </p:nvCxnSpPr>
        <p:spPr>
          <a:xfrm rot="16200000" flipH="1">
            <a:off x="4045030" y="624949"/>
            <a:ext cx="831036" cy="3286019"/>
          </a:xfrm>
          <a:prstGeom prst="bentConnector3">
            <a:avLst>
              <a:gd name="adj1" fmla="val 50000"/>
            </a:avLst>
          </a:prstGeom>
          <a:ln w="25400">
            <a:solidFill>
              <a:srgbClr val="22447A"/>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4200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7" name="Rectangle 6"/>
          <p:cNvSpPr/>
          <p:nvPr/>
        </p:nvSpPr>
        <p:spPr>
          <a:xfrm>
            <a:off x="1531420" y="2532337"/>
            <a:ext cx="9129161" cy="2678490"/>
          </a:xfrm>
          <a:prstGeom prst="rect">
            <a:avLst/>
          </a:prstGeom>
          <a:noFill/>
          <a:ln>
            <a:solidFill>
              <a:srgbClr val="EA5D4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rgbClr val="EA5D4E"/>
                </a:solidFill>
              </a:rPr>
              <a:t>We </a:t>
            </a:r>
            <a:r>
              <a:rPr lang="en-GB" sz="1600" dirty="0">
                <a:solidFill>
                  <a:srgbClr val="EA5D4E"/>
                </a:solidFill>
              </a:rPr>
              <a:t>are at the heart of efforts to improve healthcare and the long-term prevention and treatment of disease. </a:t>
            </a:r>
            <a:r>
              <a:rPr lang="en-GB" sz="1600" b="1" dirty="0">
                <a:solidFill>
                  <a:srgbClr val="EA5D4E"/>
                </a:solidFill>
              </a:rPr>
              <a:t>The NIHR BioResource is committed to bringing together researchers and willing volunteers to contribute to leading research that will benefit everyone.</a:t>
            </a:r>
            <a:r>
              <a:rPr lang="en-GB" sz="1600" dirty="0">
                <a:solidFill>
                  <a:srgbClr val="EA5D4E"/>
                </a:solidFill>
              </a:rPr>
              <a:t> </a:t>
            </a:r>
            <a:r>
              <a:rPr lang="en-GB" sz="1600" dirty="0" smtClean="0">
                <a:solidFill>
                  <a:srgbClr val="EA5D4E"/>
                </a:solidFill>
              </a:rPr>
              <a:t>We </a:t>
            </a:r>
            <a:r>
              <a:rPr lang="en-GB" sz="1600" dirty="0">
                <a:solidFill>
                  <a:srgbClr val="EA5D4E"/>
                </a:solidFill>
              </a:rPr>
              <a:t>seek to facilitate human health research and its transformation into medical practice</a:t>
            </a:r>
            <a:r>
              <a:rPr lang="en-GB" sz="1600" dirty="0" smtClean="0">
                <a:solidFill>
                  <a:srgbClr val="EA5D4E"/>
                </a:solidFill>
              </a:rPr>
              <a:t>.</a:t>
            </a:r>
          </a:p>
          <a:p>
            <a:pPr algn="ctr"/>
            <a:r>
              <a:rPr lang="en-GB" sz="1600" dirty="0">
                <a:solidFill>
                  <a:srgbClr val="EA5D4E"/>
                </a:solidFill>
              </a:rPr>
              <a:t/>
            </a:r>
            <a:br>
              <a:rPr lang="en-GB" sz="1600" dirty="0">
                <a:solidFill>
                  <a:srgbClr val="EA5D4E"/>
                </a:solidFill>
              </a:rPr>
            </a:br>
            <a:r>
              <a:rPr lang="en-GB" sz="1600" dirty="0">
                <a:solidFill>
                  <a:srgbClr val="EA5D4E"/>
                </a:solidFill>
              </a:rPr>
              <a:t>In our cohorts, we recruit for studies on common diseases, rare </a:t>
            </a:r>
            <a:r>
              <a:rPr lang="en-GB" sz="1600" dirty="0" smtClean="0">
                <a:solidFill>
                  <a:srgbClr val="EA5D4E"/>
                </a:solidFill>
              </a:rPr>
              <a:t>diseases</a:t>
            </a:r>
            <a:r>
              <a:rPr lang="en-GB" sz="1600" dirty="0">
                <a:solidFill>
                  <a:srgbClr val="EA5D4E"/>
                </a:solidFill>
              </a:rPr>
              <a:t> </a:t>
            </a:r>
            <a:r>
              <a:rPr lang="en-GB" sz="1600" dirty="0" smtClean="0">
                <a:solidFill>
                  <a:srgbClr val="EA5D4E"/>
                </a:solidFill>
              </a:rPr>
              <a:t>and even healthy </a:t>
            </a:r>
            <a:r>
              <a:rPr lang="en-GB" sz="1600" dirty="0">
                <a:solidFill>
                  <a:srgbClr val="EA5D4E"/>
                </a:solidFill>
              </a:rPr>
              <a:t>populations. Due to the specialist work needed to support COVID research we have a special section for that too. We can recall members who wish to take part in further studies.</a:t>
            </a:r>
            <a:r>
              <a:rPr lang="en-GB" sz="1600" dirty="0">
                <a:solidFill>
                  <a:srgbClr val="22447A"/>
                </a:solidFill>
              </a:rPr>
              <a:t/>
            </a:r>
            <a:br>
              <a:rPr lang="en-GB" sz="1600" dirty="0">
                <a:solidFill>
                  <a:srgbClr val="22447A"/>
                </a:solidFill>
              </a:rPr>
            </a:br>
            <a:r>
              <a:rPr lang="en-GB" sz="1600" dirty="0">
                <a:solidFill>
                  <a:srgbClr val="22447A"/>
                </a:solidFill>
              </a:rPr>
              <a:t/>
            </a:r>
            <a:br>
              <a:rPr lang="en-GB" sz="1600" dirty="0">
                <a:solidFill>
                  <a:srgbClr val="22447A"/>
                </a:solidFill>
              </a:rPr>
            </a:br>
            <a:r>
              <a:rPr lang="en-GB" sz="1600" dirty="0" smtClean="0">
                <a:solidFill>
                  <a:srgbClr val="EA5D4E"/>
                </a:solidFill>
              </a:rPr>
              <a:t>Find out more here</a:t>
            </a:r>
            <a:r>
              <a:rPr lang="en-GB" sz="1600" dirty="0">
                <a:solidFill>
                  <a:srgbClr val="22447A"/>
                </a:solidFill>
              </a:rPr>
              <a:t>: </a:t>
            </a:r>
            <a:r>
              <a:rPr lang="en-GB" sz="1600" dirty="0" smtClean="0">
                <a:solidFill>
                  <a:srgbClr val="22447A"/>
                </a:solidFill>
                <a:hlinkClick r:id="rId3"/>
              </a:rPr>
              <a:t>www.bioresource.nihr.ac.uk</a:t>
            </a:r>
            <a:endParaRPr lang="en-GB" sz="1600" dirty="0" smtClean="0">
              <a:solidFill>
                <a:srgbClr val="22447A"/>
              </a:solidFill>
            </a:endParaRPr>
          </a:p>
        </p:txBody>
      </p:sp>
      <p:sp>
        <p:nvSpPr>
          <p:cNvPr id="8" name="Title 1"/>
          <p:cNvSpPr txBox="1">
            <a:spLocks/>
          </p:cNvSpPr>
          <p:nvPr/>
        </p:nvSpPr>
        <p:spPr>
          <a:xfrm>
            <a:off x="416958" y="937290"/>
            <a:ext cx="8090044" cy="1133477"/>
          </a:xfrm>
          <a:prstGeom prst="rect">
            <a:avLst/>
          </a:prstGeom>
          <a:noFill/>
          <a:ln>
            <a:noFill/>
          </a:ln>
        </p:spPr>
        <p:txBody>
          <a:bodyPr spcFirstLastPara="1" wrap="square" lIns="91425" tIns="45700" rIns="91425" bIns="45700" anchor="b" anchorCtr="0"/>
          <a:lstStyle>
            <a:defPPr marR="0" lvl="0" algn="l" rtl="0">
              <a:lnSpc>
                <a:spcPct val="100000"/>
              </a:lnSpc>
              <a:spcBef>
                <a:spcPts val="0"/>
              </a:spcBef>
              <a:spcAft>
                <a:spcPts val="0"/>
              </a:spcAft>
            </a:defPPr>
            <a:lvl1pPr marR="0" lvl="0" algn="l" rtl="0">
              <a:lnSpc>
                <a:spcPct val="90000"/>
              </a:lnSpc>
              <a:spcBef>
                <a:spcPts val="0"/>
              </a:spcBef>
              <a:spcAft>
                <a:spcPts val="0"/>
              </a:spcAft>
              <a:buClr>
                <a:srgbClr val="193E72"/>
              </a:buClr>
              <a:buSzPts val="4800"/>
              <a:buFont typeface="Arial"/>
              <a:buNone/>
              <a:defRPr sz="4800" b="0" i="0" u="none" strike="noStrike" cap="none">
                <a:solidFill>
                  <a:srgbClr val="193E72"/>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GB" sz="3200" dirty="0" smtClean="0">
                <a:solidFill>
                  <a:srgbClr val="EA5D4E"/>
                </a:solidFill>
              </a:rPr>
              <a:t>BioResource </a:t>
            </a:r>
          </a:p>
          <a:p>
            <a:r>
              <a:rPr lang="en-GB" sz="2000" b="1" dirty="0" smtClean="0">
                <a:solidFill>
                  <a:srgbClr val="22447A"/>
                </a:solidFill>
              </a:rPr>
              <a:t>Getting Involved</a:t>
            </a:r>
            <a:endParaRPr lang="en-GB" sz="2000" b="1" dirty="0">
              <a:solidFill>
                <a:srgbClr val="22447A"/>
              </a:solidFill>
            </a:endParaRPr>
          </a:p>
        </p:txBody>
      </p:sp>
      <p:cxnSp>
        <p:nvCxnSpPr>
          <p:cNvPr id="9" name="Elbow Connector 8"/>
          <p:cNvCxnSpPr>
            <a:endCxn id="7" idx="0"/>
          </p:cNvCxnSpPr>
          <p:nvPr/>
        </p:nvCxnSpPr>
        <p:spPr>
          <a:xfrm>
            <a:off x="2814168" y="1643801"/>
            <a:ext cx="3281833" cy="888536"/>
          </a:xfrm>
          <a:prstGeom prst="bentConnector2">
            <a:avLst/>
          </a:prstGeom>
          <a:ln w="25400">
            <a:solidFill>
              <a:srgbClr val="EA5D4E"/>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88372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6958" y="937290"/>
            <a:ext cx="8090044" cy="1133477"/>
          </a:xfrm>
        </p:spPr>
        <p:txBody>
          <a:bodyPr/>
          <a:lstStyle/>
          <a:p>
            <a:r>
              <a:rPr lang="en-GB" sz="3200" dirty="0" smtClean="0">
                <a:solidFill>
                  <a:srgbClr val="EA5D4E"/>
                </a:solidFill>
              </a:rPr>
              <a:t>Promotional videos</a:t>
            </a:r>
            <a:r>
              <a:rPr lang="en-GB" dirty="0" smtClean="0">
                <a:solidFill>
                  <a:srgbClr val="EA5D4E"/>
                </a:solidFill>
              </a:rPr>
              <a:t/>
            </a:r>
            <a:br>
              <a:rPr lang="en-GB" dirty="0" smtClean="0">
                <a:solidFill>
                  <a:srgbClr val="EA5D4E"/>
                </a:solidFill>
              </a:rPr>
            </a:br>
            <a:endParaRPr lang="en-GB" sz="2000" b="1" dirty="0">
              <a:solidFill>
                <a:srgbClr val="22447A"/>
              </a:solidFill>
            </a:endParaRPr>
          </a:p>
        </p:txBody>
      </p:sp>
      <p:sp>
        <p:nvSpPr>
          <p:cNvPr id="9" name="Rectangle 8"/>
          <p:cNvSpPr/>
          <p:nvPr/>
        </p:nvSpPr>
        <p:spPr>
          <a:xfrm>
            <a:off x="2078182" y="2070766"/>
            <a:ext cx="8206929" cy="3589445"/>
          </a:xfrm>
          <a:prstGeom prst="rect">
            <a:avLst/>
          </a:prstGeom>
          <a:noFill/>
          <a:ln>
            <a:solidFill>
              <a:srgbClr val="EA5D4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ltLang="en-US" dirty="0">
                <a:solidFill>
                  <a:srgbClr val="EA5D4E"/>
                </a:solidFill>
              </a:rPr>
              <a:t>NIHRTV: </a:t>
            </a:r>
            <a:r>
              <a:rPr lang="en-GB" altLang="en-US" dirty="0">
                <a:solidFill>
                  <a:srgbClr val="EA5D4E"/>
                </a:solidFill>
                <a:hlinkClick r:id="rId3"/>
              </a:rPr>
              <a:t>https://</a:t>
            </a:r>
            <a:r>
              <a:rPr lang="en-GB" altLang="en-US" dirty="0" smtClean="0">
                <a:solidFill>
                  <a:srgbClr val="EA5D4E"/>
                </a:solidFill>
                <a:hlinkClick r:id="rId3"/>
              </a:rPr>
              <a:t>www.youtube.com/user/NIHRtv</a:t>
            </a:r>
            <a:endParaRPr lang="en-GB" altLang="en-US" dirty="0" smtClean="0">
              <a:solidFill>
                <a:srgbClr val="EA5D4E"/>
              </a:solidFill>
            </a:endParaRPr>
          </a:p>
          <a:p>
            <a:pPr algn="ctr"/>
            <a:endParaRPr lang="en-GB" altLang="en-US" dirty="0">
              <a:solidFill>
                <a:srgbClr val="EA5D4E"/>
              </a:solidFill>
            </a:endParaRPr>
          </a:p>
          <a:p>
            <a:pPr algn="ctr"/>
            <a:r>
              <a:rPr lang="en-GB" altLang="en-US" dirty="0" smtClean="0">
                <a:solidFill>
                  <a:srgbClr val="EA5D4E"/>
                </a:solidFill>
              </a:rPr>
              <a:t>Be Part of </a:t>
            </a:r>
            <a:r>
              <a:rPr lang="en-GB" altLang="en-US" dirty="0">
                <a:solidFill>
                  <a:srgbClr val="EA5D4E"/>
                </a:solidFill>
              </a:rPr>
              <a:t>Research: </a:t>
            </a:r>
            <a:r>
              <a:rPr lang="en-GB" altLang="en-US" dirty="0">
                <a:solidFill>
                  <a:srgbClr val="EA5D4E"/>
                </a:solidFill>
                <a:hlinkClick r:id="rId4"/>
              </a:rPr>
              <a:t>https://www.youtube.com/watch?v=FMMxsC8qq5g</a:t>
            </a:r>
            <a:r>
              <a:rPr lang="en-GB" altLang="en-US" dirty="0">
                <a:solidFill>
                  <a:srgbClr val="EA5D4E"/>
                </a:solidFill>
              </a:rPr>
              <a:t> </a:t>
            </a:r>
            <a:endParaRPr lang="en-GB" altLang="en-US" dirty="0" smtClean="0">
              <a:solidFill>
                <a:srgbClr val="EA5D4E"/>
              </a:solidFill>
            </a:endParaRPr>
          </a:p>
          <a:p>
            <a:pPr algn="ctr"/>
            <a:endParaRPr lang="en-GB" altLang="en-US" dirty="0" smtClean="0">
              <a:solidFill>
                <a:srgbClr val="EA5D4E"/>
              </a:solidFill>
            </a:endParaRPr>
          </a:p>
          <a:p>
            <a:pPr algn="ctr"/>
            <a:r>
              <a:rPr lang="en-GB" altLang="en-US" dirty="0">
                <a:solidFill>
                  <a:srgbClr val="EA5D4E"/>
                </a:solidFill>
              </a:rPr>
              <a:t>Join Dementia Research: </a:t>
            </a:r>
            <a:r>
              <a:rPr lang="en-GB" altLang="en-US" dirty="0">
                <a:solidFill>
                  <a:srgbClr val="EA5D4E"/>
                </a:solidFill>
                <a:hlinkClick r:id="rId5"/>
              </a:rPr>
              <a:t>https://www.youtube.com/watch?v=KbuoAQdHUGw</a:t>
            </a:r>
            <a:r>
              <a:rPr lang="en-GB" altLang="en-US" dirty="0">
                <a:solidFill>
                  <a:srgbClr val="EA5D4E"/>
                </a:solidFill>
              </a:rPr>
              <a:t/>
            </a:r>
            <a:br>
              <a:rPr lang="en-GB" altLang="en-US" dirty="0">
                <a:solidFill>
                  <a:srgbClr val="EA5D4E"/>
                </a:solidFill>
              </a:rPr>
            </a:br>
            <a:endParaRPr lang="en-GB" altLang="en-US" dirty="0" smtClean="0">
              <a:solidFill>
                <a:srgbClr val="EA5D4E"/>
              </a:solidFill>
            </a:endParaRPr>
          </a:p>
          <a:p>
            <a:pPr algn="ctr"/>
            <a:r>
              <a:rPr lang="en-GB" altLang="en-US" sz="100" dirty="0" smtClean="0">
                <a:solidFill>
                  <a:srgbClr val="EA5D4E"/>
                </a:solidFill>
              </a:rPr>
              <a:t>  </a:t>
            </a:r>
            <a:r>
              <a:rPr lang="en-GB" altLang="en-US" dirty="0" smtClean="0">
                <a:solidFill>
                  <a:srgbClr val="EA5D4E"/>
                </a:solidFill>
              </a:rPr>
              <a:t/>
            </a:r>
            <a:br>
              <a:rPr lang="en-GB" altLang="en-US" dirty="0" smtClean="0">
                <a:solidFill>
                  <a:srgbClr val="EA5D4E"/>
                </a:solidFill>
              </a:rPr>
            </a:br>
            <a:r>
              <a:rPr lang="en-GB" altLang="en-US" dirty="0" smtClean="0">
                <a:solidFill>
                  <a:srgbClr val="EA5D4E"/>
                </a:solidFill>
              </a:rPr>
              <a:t> </a:t>
            </a:r>
            <a:r>
              <a:rPr lang="en-GB" altLang="en-US" dirty="0" err="1" smtClean="0">
                <a:solidFill>
                  <a:srgbClr val="EA5D4E"/>
                </a:solidFill>
              </a:rPr>
              <a:t>BioResource</a:t>
            </a:r>
            <a:r>
              <a:rPr lang="en-GB" altLang="en-US" dirty="0" smtClean="0">
                <a:solidFill>
                  <a:srgbClr val="EA5D4E"/>
                </a:solidFill>
              </a:rPr>
              <a:t>: </a:t>
            </a:r>
            <a:r>
              <a:rPr lang="en-GB" altLang="en-US" dirty="0" smtClean="0">
                <a:solidFill>
                  <a:srgbClr val="EA5D4E"/>
                </a:solidFill>
                <a:hlinkClick r:id="rId6"/>
              </a:rPr>
              <a:t>https://www.youtube.com/watch?v=7a7CdZiz2Zk</a:t>
            </a:r>
            <a:endParaRPr lang="en-GB" altLang="en-US" dirty="0" smtClean="0">
              <a:solidFill>
                <a:srgbClr val="EA5D4E"/>
              </a:solidFill>
            </a:endParaRPr>
          </a:p>
          <a:p>
            <a:pPr algn="ctr"/>
            <a:endParaRPr lang="en-GB" altLang="en-US" dirty="0" smtClean="0">
              <a:solidFill>
                <a:srgbClr val="EA5D4E"/>
              </a:solidFill>
            </a:endParaRPr>
          </a:p>
          <a:p>
            <a:pPr algn="ctr"/>
            <a:r>
              <a:rPr lang="en-GB" altLang="en-US" dirty="0" smtClean="0">
                <a:solidFill>
                  <a:srgbClr val="EA5D4E"/>
                </a:solidFill>
              </a:rPr>
              <a:t> </a:t>
            </a:r>
            <a:endParaRPr lang="en-GB" dirty="0">
              <a:solidFill>
                <a:srgbClr val="EA5D4E"/>
              </a:solidFill>
            </a:endParaRPr>
          </a:p>
        </p:txBody>
      </p:sp>
    </p:spTree>
    <p:extLst>
      <p:ext uri="{BB962C8B-B14F-4D97-AF65-F5344CB8AC3E}">
        <p14:creationId xmlns:p14="http://schemas.microsoft.com/office/powerpoint/2010/main" val="39615457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6" name="Title 1"/>
          <p:cNvSpPr txBox="1">
            <a:spLocks/>
          </p:cNvSpPr>
          <p:nvPr/>
        </p:nvSpPr>
        <p:spPr>
          <a:xfrm>
            <a:off x="416958" y="937290"/>
            <a:ext cx="8090044" cy="1133477"/>
          </a:xfrm>
          <a:prstGeom prst="rect">
            <a:avLst/>
          </a:prstGeom>
          <a:noFill/>
          <a:ln>
            <a:noFill/>
          </a:ln>
        </p:spPr>
        <p:txBody>
          <a:bodyPr spcFirstLastPara="1" wrap="square" lIns="91425" tIns="45700" rIns="91425" bIns="45700" anchor="b" anchorCtr="0"/>
          <a:lstStyle>
            <a:defPPr marR="0" lvl="0" algn="l" rtl="0">
              <a:lnSpc>
                <a:spcPct val="100000"/>
              </a:lnSpc>
              <a:spcBef>
                <a:spcPts val="0"/>
              </a:spcBef>
              <a:spcAft>
                <a:spcPts val="0"/>
              </a:spcAft>
            </a:defPPr>
            <a:lvl1pPr marR="0" lvl="0" algn="l" rtl="0">
              <a:lnSpc>
                <a:spcPct val="90000"/>
              </a:lnSpc>
              <a:spcBef>
                <a:spcPts val="0"/>
              </a:spcBef>
              <a:spcAft>
                <a:spcPts val="0"/>
              </a:spcAft>
              <a:buClr>
                <a:srgbClr val="193E72"/>
              </a:buClr>
              <a:buSzPts val="4800"/>
              <a:buFont typeface="Arial"/>
              <a:buNone/>
              <a:defRPr sz="4800" b="0" i="0" u="none" strike="noStrike" cap="none">
                <a:solidFill>
                  <a:srgbClr val="193E72"/>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GB" sz="3200" dirty="0" smtClean="0">
                <a:solidFill>
                  <a:srgbClr val="22447A"/>
                </a:solidFill>
              </a:rPr>
              <a:t>Become a research champion</a:t>
            </a:r>
            <a:endParaRPr lang="en-GB" sz="3200" dirty="0">
              <a:solidFill>
                <a:srgbClr val="22447A"/>
              </a:solidFill>
            </a:endParaRPr>
          </a:p>
          <a:p>
            <a:r>
              <a:rPr lang="en-GB" sz="2000" b="1" dirty="0" smtClean="0">
                <a:solidFill>
                  <a:srgbClr val="EA5D4E"/>
                </a:solidFill>
              </a:rPr>
              <a:t>Getting Involved</a:t>
            </a:r>
            <a:endParaRPr lang="en-GB" sz="2000" b="1" dirty="0">
              <a:solidFill>
                <a:srgbClr val="EA5D4E"/>
              </a:solidFill>
            </a:endParaRPr>
          </a:p>
        </p:txBody>
      </p:sp>
      <p:sp>
        <p:nvSpPr>
          <p:cNvPr id="8" name="Rectangle 7"/>
          <p:cNvSpPr/>
          <p:nvPr/>
        </p:nvSpPr>
        <p:spPr>
          <a:xfrm>
            <a:off x="1531420" y="2532337"/>
            <a:ext cx="9129161" cy="2486346"/>
          </a:xfrm>
          <a:prstGeom prst="rect">
            <a:avLst/>
          </a:prstGeom>
          <a:noFill/>
          <a:ln>
            <a:solidFill>
              <a:srgbClr val="22447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rgbClr val="22447A"/>
                </a:solidFill>
              </a:rPr>
              <a:t>Research Champions volunteer their time to help the NIHR Clinical Research Network spread the word about health and care research to patients and the public, and especially those groups who are currently less likely to take part in research. </a:t>
            </a:r>
            <a:endParaRPr lang="en-GB" sz="1600" b="1" dirty="0" smtClean="0">
              <a:solidFill>
                <a:srgbClr val="22447A"/>
              </a:solidFill>
            </a:endParaRPr>
          </a:p>
          <a:p>
            <a:pPr algn="ctr"/>
            <a:endParaRPr lang="en-GB" sz="1600" b="1" dirty="0">
              <a:solidFill>
                <a:srgbClr val="22447A"/>
              </a:solidFill>
            </a:endParaRPr>
          </a:p>
          <a:p>
            <a:pPr algn="ctr"/>
            <a:r>
              <a:rPr lang="en-GB" sz="1600" dirty="0" smtClean="0">
                <a:solidFill>
                  <a:srgbClr val="22447A"/>
                </a:solidFill>
              </a:rPr>
              <a:t>They </a:t>
            </a:r>
            <a:r>
              <a:rPr lang="en-GB" sz="1600" dirty="0">
                <a:solidFill>
                  <a:srgbClr val="22447A"/>
                </a:solidFill>
              </a:rPr>
              <a:t>also help research and healthcare staff understand more about the experiences of those who take part in research. Through their important work, Research Champions help us promote research in health and care services, and across society more widely</a:t>
            </a:r>
            <a:r>
              <a:rPr lang="en-GB" sz="1600" dirty="0" smtClean="0">
                <a:solidFill>
                  <a:srgbClr val="22447A"/>
                </a:solidFill>
              </a:rPr>
              <a:t>.</a:t>
            </a:r>
          </a:p>
        </p:txBody>
      </p:sp>
      <p:cxnSp>
        <p:nvCxnSpPr>
          <p:cNvPr id="9" name="Elbow Connector 8"/>
          <p:cNvCxnSpPr/>
          <p:nvPr/>
        </p:nvCxnSpPr>
        <p:spPr>
          <a:xfrm rot="16200000" flipH="1">
            <a:off x="4037473" y="473809"/>
            <a:ext cx="831036" cy="3286019"/>
          </a:xfrm>
          <a:prstGeom prst="bentConnector3">
            <a:avLst>
              <a:gd name="adj1" fmla="val 50000"/>
            </a:avLst>
          </a:prstGeom>
          <a:ln w="25400">
            <a:solidFill>
              <a:srgbClr val="22447A"/>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31780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pic>
        <p:nvPicPr>
          <p:cNvPr id="3" name="Picture 2"/>
          <p:cNvPicPr>
            <a:picLocks noChangeAspect="1"/>
          </p:cNvPicPr>
          <p:nvPr/>
        </p:nvPicPr>
        <p:blipFill rotWithShape="1">
          <a:blip r:embed="rId3"/>
          <a:srcRect l="205" t="10228" r="1472" b="5936"/>
          <a:stretch/>
        </p:blipFill>
        <p:spPr>
          <a:xfrm>
            <a:off x="5019351" y="2139594"/>
            <a:ext cx="4994155" cy="3150331"/>
          </a:xfrm>
          <a:prstGeom prst="rect">
            <a:avLst/>
          </a:prstGeom>
        </p:spPr>
      </p:pic>
      <p:pic>
        <p:nvPicPr>
          <p:cNvPr id="2054" name="Picture 6" descr="Laptop PNG, Laptop Transparent Background - FreeIcons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17514" y="1806218"/>
            <a:ext cx="6807880" cy="4084728"/>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oup 7"/>
          <p:cNvGrpSpPr/>
          <p:nvPr/>
        </p:nvGrpSpPr>
        <p:grpSpPr>
          <a:xfrm>
            <a:off x="1014482" y="2519736"/>
            <a:ext cx="4070104" cy="1816276"/>
            <a:chOff x="891194" y="2386172"/>
            <a:chExt cx="4070104" cy="1816276"/>
          </a:xfrm>
        </p:grpSpPr>
        <p:sp>
          <p:nvSpPr>
            <p:cNvPr id="6" name="Rectangle 5"/>
            <p:cNvSpPr/>
            <p:nvPr/>
          </p:nvSpPr>
          <p:spPr>
            <a:xfrm>
              <a:off x="891194" y="2386172"/>
              <a:ext cx="3233169" cy="1816274"/>
            </a:xfrm>
            <a:prstGeom prst="rect">
              <a:avLst/>
            </a:prstGeom>
            <a:solidFill>
              <a:schemeClr val="bg1"/>
            </a:solidFill>
            <a:ln>
              <a:solidFill>
                <a:srgbClr val="22447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dirty="0"/>
            </a:p>
          </p:txBody>
        </p:sp>
        <p:sp>
          <p:nvSpPr>
            <p:cNvPr id="7" name="Isosceles Triangle 6"/>
            <p:cNvSpPr/>
            <p:nvPr/>
          </p:nvSpPr>
          <p:spPr>
            <a:xfrm rot="5400000">
              <a:off x="3634590" y="2875740"/>
              <a:ext cx="1816275" cy="837141"/>
            </a:xfrm>
            <a:prstGeom prst="triangle">
              <a:avLst/>
            </a:prstGeom>
            <a:solidFill>
              <a:srgbClr val="22447A"/>
            </a:solidFill>
            <a:ln>
              <a:solidFill>
                <a:srgbClr val="22447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dirty="0"/>
            </a:p>
          </p:txBody>
        </p:sp>
      </p:grpSp>
      <p:sp>
        <p:nvSpPr>
          <p:cNvPr id="4" name="Google Shape;105;p14"/>
          <p:cNvSpPr txBox="1">
            <a:spLocks noGrp="1"/>
          </p:cNvSpPr>
          <p:nvPr>
            <p:ph type="title"/>
          </p:nvPr>
        </p:nvSpPr>
        <p:spPr>
          <a:xfrm>
            <a:off x="1256157" y="3162413"/>
            <a:ext cx="2856249" cy="530920"/>
          </a:xfrm>
          <a:prstGeom prst="rect">
            <a:avLst/>
          </a:prstGeom>
          <a:noFill/>
          <a:ln>
            <a:noFill/>
          </a:ln>
        </p:spPr>
        <p:txBody>
          <a:bodyPr spcFirstLastPara="1" wrap="square" lIns="91425" tIns="45700" rIns="91425" bIns="45700" anchor="b" anchorCtr="0">
            <a:noAutofit/>
          </a:bodyPr>
          <a:lstStyle/>
          <a:p>
            <a:r>
              <a:rPr lang="en-GB" sz="1300" dirty="0">
                <a:solidFill>
                  <a:schemeClr val="bg1">
                    <a:lumMod val="50000"/>
                  </a:schemeClr>
                </a:solidFill>
              </a:rPr>
              <a:t>https://www.peopleinresearch.org</a:t>
            </a:r>
            <a:r>
              <a:rPr lang="en-GB" sz="1300" dirty="0" smtClean="0">
                <a:solidFill>
                  <a:schemeClr val="bg1">
                    <a:lumMod val="50000"/>
                  </a:schemeClr>
                </a:solidFill>
              </a:rPr>
              <a:t>/</a:t>
            </a:r>
            <a:endParaRPr sz="1300" dirty="0">
              <a:solidFill>
                <a:schemeClr val="bg1">
                  <a:lumMod val="50000"/>
                </a:schemeClr>
              </a:solidFill>
            </a:endParaRPr>
          </a:p>
        </p:txBody>
      </p:sp>
      <p:pic>
        <p:nvPicPr>
          <p:cNvPr id="2050" name="Picture 2" descr="https://www.peopleinresearch.org/wp-content/themes/pir/assets/img/pirlogo.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40313" y="3094497"/>
            <a:ext cx="2781300" cy="333376"/>
          </a:xfrm>
          <a:prstGeom prst="rect">
            <a:avLst/>
          </a:prstGeom>
          <a:noFill/>
          <a:extLst>
            <a:ext uri="{909E8E84-426E-40DD-AFC4-6F175D3DCCD1}">
              <a14:hiddenFill xmlns:a14="http://schemas.microsoft.com/office/drawing/2010/main">
                <a:solidFill>
                  <a:srgbClr val="FFFFFF"/>
                </a:solidFill>
              </a14:hiddenFill>
            </a:ext>
          </a:extLst>
        </p:spPr>
      </p:pic>
      <p:sp>
        <p:nvSpPr>
          <p:cNvPr id="12" name="Title 1"/>
          <p:cNvSpPr txBox="1">
            <a:spLocks/>
          </p:cNvSpPr>
          <p:nvPr/>
        </p:nvSpPr>
        <p:spPr>
          <a:xfrm>
            <a:off x="416958" y="937290"/>
            <a:ext cx="8090044" cy="1133477"/>
          </a:xfrm>
          <a:prstGeom prst="rect">
            <a:avLst/>
          </a:prstGeom>
          <a:noFill/>
          <a:ln>
            <a:noFill/>
          </a:ln>
        </p:spPr>
        <p:txBody>
          <a:bodyPr spcFirstLastPara="1" wrap="square" lIns="91425" tIns="45700" rIns="91425" bIns="45700" anchor="b" anchorCtr="0"/>
          <a:lstStyle>
            <a:defPPr marR="0" lvl="0" algn="l" rtl="0">
              <a:lnSpc>
                <a:spcPct val="100000"/>
              </a:lnSpc>
              <a:spcBef>
                <a:spcPts val="0"/>
              </a:spcBef>
              <a:spcAft>
                <a:spcPts val="0"/>
              </a:spcAft>
            </a:defPPr>
            <a:lvl1pPr marR="0" lvl="0" algn="l" rtl="0">
              <a:lnSpc>
                <a:spcPct val="90000"/>
              </a:lnSpc>
              <a:spcBef>
                <a:spcPts val="0"/>
              </a:spcBef>
              <a:spcAft>
                <a:spcPts val="0"/>
              </a:spcAft>
              <a:buClr>
                <a:srgbClr val="193E72"/>
              </a:buClr>
              <a:buSzPts val="4800"/>
              <a:buFont typeface="Arial"/>
              <a:buNone/>
              <a:defRPr sz="4800" b="0" i="0" u="none" strike="noStrike" cap="none">
                <a:solidFill>
                  <a:srgbClr val="193E72"/>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GB" sz="3200" dirty="0" smtClean="0">
                <a:solidFill>
                  <a:srgbClr val="22447A"/>
                </a:solidFill>
              </a:rPr>
              <a:t>Online resources</a:t>
            </a:r>
            <a:endParaRPr lang="en-GB" sz="3200" dirty="0">
              <a:solidFill>
                <a:srgbClr val="22447A"/>
              </a:solidFill>
            </a:endParaRPr>
          </a:p>
          <a:p>
            <a:r>
              <a:rPr lang="en-GB" sz="2000" b="1" dirty="0" smtClean="0">
                <a:solidFill>
                  <a:srgbClr val="2EA9B0"/>
                </a:solidFill>
              </a:rPr>
              <a:t>Getting Involved</a:t>
            </a:r>
            <a:endParaRPr lang="en-GB" sz="2000" b="1" dirty="0">
              <a:solidFill>
                <a:srgbClr val="2EA9B0"/>
              </a:solidFill>
            </a:endParaRPr>
          </a:p>
        </p:txBody>
      </p:sp>
    </p:spTree>
    <p:extLst>
      <p:ext uri="{BB962C8B-B14F-4D97-AF65-F5344CB8AC3E}">
        <p14:creationId xmlns:p14="http://schemas.microsoft.com/office/powerpoint/2010/main" val="8045218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4" name="Google Shape;105;p14"/>
          <p:cNvSpPr txBox="1">
            <a:spLocks noGrp="1"/>
          </p:cNvSpPr>
          <p:nvPr>
            <p:ph type="title"/>
          </p:nvPr>
        </p:nvSpPr>
        <p:spPr>
          <a:xfrm>
            <a:off x="1531420" y="2549011"/>
            <a:ext cx="9129161" cy="2452999"/>
          </a:xfrm>
          <a:prstGeom prst="rect">
            <a:avLst/>
          </a:prstGeom>
          <a:noFill/>
          <a:ln>
            <a:noFill/>
          </a:ln>
        </p:spPr>
        <p:txBody>
          <a:bodyPr spcFirstLastPara="1" wrap="square" lIns="91425" tIns="45700" rIns="91425" bIns="45700" anchor="ctr" anchorCtr="0">
            <a:noAutofit/>
          </a:bodyPr>
          <a:lstStyle/>
          <a:p>
            <a:pPr algn="ctr"/>
            <a:r>
              <a:rPr lang="en-GB" dirty="0" smtClean="0">
                <a:solidFill>
                  <a:schemeClr val="bg1"/>
                </a:solidFill>
              </a:rPr>
              <a:t>Any Questions?</a:t>
            </a:r>
            <a:endParaRPr dirty="0">
              <a:solidFill>
                <a:schemeClr val="bg1"/>
              </a:solidFill>
            </a:endParaRPr>
          </a:p>
        </p:txBody>
      </p:sp>
    </p:spTree>
    <p:extLst>
      <p:ext uri="{BB962C8B-B14F-4D97-AF65-F5344CB8AC3E}">
        <p14:creationId xmlns:p14="http://schemas.microsoft.com/office/powerpoint/2010/main" val="23129982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5" name="Rectangle 4"/>
          <p:cNvSpPr/>
          <p:nvPr/>
        </p:nvSpPr>
        <p:spPr>
          <a:xfrm>
            <a:off x="1163753" y="2328303"/>
            <a:ext cx="2880000" cy="2540191"/>
          </a:xfrm>
          <a:prstGeom prst="rect">
            <a:avLst/>
          </a:prstGeom>
          <a:solidFill>
            <a:srgbClr val="D5EEEF"/>
          </a:solidFill>
          <a:ln>
            <a:solidFill>
              <a:srgbClr val="D5EEE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rgbClr val="2EA9B0"/>
                </a:solidFill>
              </a:rPr>
              <a:t>The </a:t>
            </a:r>
            <a:r>
              <a:rPr lang="en-GB" sz="2000" b="1" dirty="0" smtClean="0">
                <a:solidFill>
                  <a:srgbClr val="2EA9B0"/>
                </a:solidFill>
              </a:rPr>
              <a:t>CRN</a:t>
            </a:r>
          </a:p>
          <a:p>
            <a:pPr algn="ctr"/>
            <a:r>
              <a:rPr lang="en-GB" sz="2000" dirty="0" smtClean="0">
                <a:solidFill>
                  <a:srgbClr val="2EA9B0"/>
                </a:solidFill>
              </a:rPr>
              <a:t>Who </a:t>
            </a:r>
            <a:r>
              <a:rPr lang="en-GB" sz="2000" dirty="0">
                <a:solidFill>
                  <a:srgbClr val="2EA9B0"/>
                </a:solidFill>
              </a:rPr>
              <a:t>we </a:t>
            </a:r>
            <a:r>
              <a:rPr lang="en-GB" sz="2000" dirty="0" smtClean="0">
                <a:solidFill>
                  <a:srgbClr val="2EA9B0"/>
                </a:solidFill>
              </a:rPr>
              <a:t>are, </a:t>
            </a:r>
          </a:p>
          <a:p>
            <a:pPr algn="ctr"/>
            <a:r>
              <a:rPr lang="en-GB" sz="2000" dirty="0" smtClean="0">
                <a:solidFill>
                  <a:srgbClr val="2EA9B0"/>
                </a:solidFill>
              </a:rPr>
              <a:t>and what </a:t>
            </a:r>
            <a:r>
              <a:rPr lang="en-GB" sz="2000" dirty="0">
                <a:solidFill>
                  <a:srgbClr val="2EA9B0"/>
                </a:solidFill>
              </a:rPr>
              <a:t>we </a:t>
            </a:r>
            <a:r>
              <a:rPr lang="en-GB" sz="2000" dirty="0" smtClean="0">
                <a:solidFill>
                  <a:srgbClr val="2EA9B0"/>
                </a:solidFill>
              </a:rPr>
              <a:t>do.</a:t>
            </a:r>
            <a:endParaRPr lang="en-GB" sz="2000" dirty="0">
              <a:solidFill>
                <a:srgbClr val="2EA9B0"/>
              </a:solidFill>
            </a:endParaRPr>
          </a:p>
        </p:txBody>
      </p:sp>
      <p:sp>
        <p:nvSpPr>
          <p:cNvPr id="10" name="Rectangle 9"/>
          <p:cNvSpPr/>
          <p:nvPr/>
        </p:nvSpPr>
        <p:spPr>
          <a:xfrm>
            <a:off x="7857685" y="2328302"/>
            <a:ext cx="2880000" cy="2540191"/>
          </a:xfrm>
          <a:prstGeom prst="rect">
            <a:avLst/>
          </a:prstGeom>
          <a:solidFill>
            <a:srgbClr val="D1D8E3"/>
          </a:solidFill>
          <a:ln>
            <a:solidFill>
              <a:srgbClr val="D1D8E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76193" algn="ctr">
              <a:lnSpc>
                <a:spcPct val="90000"/>
              </a:lnSpc>
              <a:buClr>
                <a:srgbClr val="193E72"/>
              </a:buClr>
              <a:buSzPts val="2400"/>
            </a:pPr>
            <a:r>
              <a:rPr lang="en-GB" sz="2000" b="1" dirty="0" smtClean="0">
                <a:solidFill>
                  <a:srgbClr val="193E72"/>
                </a:solidFill>
              </a:rPr>
              <a:t>Getting Involved</a:t>
            </a:r>
            <a:endParaRPr lang="en-GB" sz="2000" b="1" dirty="0">
              <a:solidFill>
                <a:srgbClr val="193E72"/>
              </a:solidFill>
            </a:endParaRPr>
          </a:p>
          <a:p>
            <a:pPr lvl="0" indent="-76193" algn="ctr">
              <a:lnSpc>
                <a:spcPct val="90000"/>
              </a:lnSpc>
              <a:buClr>
                <a:srgbClr val="193E72"/>
              </a:buClr>
              <a:buSzPts val="2400"/>
            </a:pPr>
            <a:r>
              <a:rPr lang="en-GB" sz="2000" dirty="0" smtClean="0">
                <a:solidFill>
                  <a:srgbClr val="193E72"/>
                </a:solidFill>
              </a:rPr>
              <a:t>How you can get involved in research.</a:t>
            </a:r>
          </a:p>
          <a:p>
            <a:pPr lvl="0" indent="-76193" algn="ctr">
              <a:lnSpc>
                <a:spcPct val="90000"/>
              </a:lnSpc>
              <a:buClr>
                <a:srgbClr val="193E72"/>
              </a:buClr>
              <a:buSzPts val="2400"/>
            </a:pPr>
            <a:r>
              <a:rPr lang="en-GB" sz="800" dirty="0" smtClean="0">
                <a:solidFill>
                  <a:srgbClr val="193E72"/>
                </a:solidFill>
              </a:rPr>
              <a:t>( JDR, BIO Resource &amp; Online Resources)</a:t>
            </a:r>
            <a:endParaRPr lang="en-GB" sz="800" dirty="0">
              <a:solidFill>
                <a:srgbClr val="193E72"/>
              </a:solidFill>
            </a:endParaRPr>
          </a:p>
        </p:txBody>
      </p:sp>
      <p:sp>
        <p:nvSpPr>
          <p:cNvPr id="11" name="Rectangle 10"/>
          <p:cNvSpPr/>
          <p:nvPr/>
        </p:nvSpPr>
        <p:spPr>
          <a:xfrm>
            <a:off x="4510719" y="2328302"/>
            <a:ext cx="2880000" cy="2540191"/>
          </a:xfrm>
          <a:prstGeom prst="rect">
            <a:avLst/>
          </a:prstGeom>
          <a:solidFill>
            <a:srgbClr val="FBDFDC"/>
          </a:solidFill>
          <a:ln>
            <a:solidFill>
              <a:srgbClr val="FBDFD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76193" algn="ctr">
              <a:lnSpc>
                <a:spcPct val="90000"/>
              </a:lnSpc>
              <a:buClr>
                <a:srgbClr val="193E72"/>
              </a:buClr>
              <a:buSzPts val="2400"/>
            </a:pPr>
            <a:r>
              <a:rPr lang="en-GB" sz="2000" b="1" dirty="0" smtClean="0">
                <a:solidFill>
                  <a:srgbClr val="EA6254"/>
                </a:solidFill>
              </a:rPr>
              <a:t>Research</a:t>
            </a:r>
          </a:p>
          <a:p>
            <a:pPr lvl="0" indent="-76193" algn="ctr">
              <a:lnSpc>
                <a:spcPct val="90000"/>
              </a:lnSpc>
              <a:buClr>
                <a:srgbClr val="193E72"/>
              </a:buClr>
              <a:buSzPts val="2400"/>
            </a:pPr>
            <a:r>
              <a:rPr lang="en-GB" sz="2000" dirty="0" smtClean="0">
                <a:solidFill>
                  <a:srgbClr val="EA6254"/>
                </a:solidFill>
              </a:rPr>
              <a:t>What it is (and isn’t) and our open studies.</a:t>
            </a:r>
            <a:endParaRPr lang="en-GB" sz="2000" dirty="0">
              <a:solidFill>
                <a:srgbClr val="EA6254"/>
              </a:solidFill>
            </a:endParaRPr>
          </a:p>
        </p:txBody>
      </p:sp>
      <p:sp>
        <p:nvSpPr>
          <p:cNvPr id="6" name="Google Shape;99;p13"/>
          <p:cNvSpPr txBox="1">
            <a:spLocks/>
          </p:cNvSpPr>
          <p:nvPr/>
        </p:nvSpPr>
        <p:spPr>
          <a:xfrm>
            <a:off x="241434" y="1279527"/>
            <a:ext cx="10515600" cy="865467"/>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rgbClr val="193E72"/>
              </a:buClr>
              <a:buSzPts val="3200"/>
              <a:buFont typeface="Arial"/>
              <a:buNone/>
              <a:defRPr sz="3200" b="0" i="0" u="none" strike="noStrike" cap="none">
                <a:solidFill>
                  <a:srgbClr val="193E72"/>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Clr>
                <a:schemeClr val="lt1"/>
              </a:buClr>
            </a:pPr>
            <a:r>
              <a:rPr lang="en-GB" dirty="0"/>
              <a:t>What will we </a:t>
            </a:r>
            <a:r>
              <a:rPr lang="en-GB" dirty="0" smtClean="0"/>
              <a:t>cover?</a:t>
            </a:r>
            <a:endParaRPr lang="en-GB"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0332" y="-41815"/>
            <a:ext cx="4075176" cy="1127760"/>
          </a:xfrm>
          <a:prstGeom prst="rect">
            <a:avLst/>
          </a:prstGeom>
        </p:spPr>
      </p:pic>
      <p:sp>
        <p:nvSpPr>
          <p:cNvPr id="2" name="Rectangle 1"/>
          <p:cNvSpPr/>
          <p:nvPr/>
        </p:nvSpPr>
        <p:spPr>
          <a:xfrm>
            <a:off x="212319" y="5954936"/>
            <a:ext cx="11546412" cy="7934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4" name="Picture 3"/>
          <p:cNvPicPr preferRelativeResize="0">
            <a:picLocks/>
          </p:cNvPicPr>
          <p:nvPr/>
        </p:nvPicPr>
        <p:blipFill>
          <a:blip r:embed="rId4"/>
          <a:stretch>
            <a:fillRect/>
          </a:stretch>
        </p:blipFill>
        <p:spPr>
          <a:xfrm>
            <a:off x="385407" y="807003"/>
            <a:ext cx="11484000" cy="172003"/>
          </a:xfrm>
          <a:prstGeom prst="rect">
            <a:avLst/>
          </a:prstGeom>
        </p:spPr>
      </p:pic>
      <p:pic>
        <p:nvPicPr>
          <p:cNvPr id="14" name="Picture 13"/>
          <p:cNvPicPr>
            <a:picLocks noChangeAspect="1"/>
          </p:cNvPicPr>
          <p:nvPr/>
        </p:nvPicPr>
        <p:blipFill>
          <a:blip r:embed="rId5"/>
          <a:stretch>
            <a:fillRect/>
          </a:stretch>
        </p:blipFill>
        <p:spPr>
          <a:xfrm>
            <a:off x="1586" y="4988257"/>
            <a:ext cx="2723822" cy="1869743"/>
          </a:xfrm>
          <a:prstGeom prst="rect">
            <a:avLst/>
          </a:prstGeom>
        </p:spPr>
      </p:pic>
      <p:pic>
        <p:nvPicPr>
          <p:cNvPr id="16" name="Picture 15"/>
          <p:cNvPicPr>
            <a:picLocks noChangeAspect="1"/>
          </p:cNvPicPr>
          <p:nvPr/>
        </p:nvPicPr>
        <p:blipFill>
          <a:blip r:embed="rId6"/>
          <a:stretch>
            <a:fillRect/>
          </a:stretch>
        </p:blipFill>
        <p:spPr>
          <a:xfrm>
            <a:off x="10788679" y="1064466"/>
            <a:ext cx="1316052" cy="1112112"/>
          </a:xfrm>
          <a:prstGeom prst="rect">
            <a:avLst/>
          </a:prstGeom>
        </p:spPr>
      </p:pic>
    </p:spTree>
    <p:extLst>
      <p:ext uri="{BB962C8B-B14F-4D97-AF65-F5344CB8AC3E}">
        <p14:creationId xmlns:p14="http://schemas.microsoft.com/office/powerpoint/2010/main" val="31013407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5" name="Google Shape;99;p13"/>
          <p:cNvSpPr txBox="1">
            <a:spLocks noGrp="1"/>
          </p:cNvSpPr>
          <p:nvPr>
            <p:ph type="title"/>
          </p:nvPr>
        </p:nvSpPr>
        <p:spPr>
          <a:xfrm>
            <a:off x="475463" y="1324906"/>
            <a:ext cx="9403080" cy="1133477"/>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lt1"/>
              </a:buClr>
              <a:buSzPts val="3200"/>
              <a:buFont typeface="Arial"/>
              <a:buNone/>
            </a:pPr>
            <a:r>
              <a:rPr lang="en-GB" sz="3200" dirty="0" smtClean="0"/>
              <a:t>What is the Clinical Research Network?</a:t>
            </a:r>
            <a:endParaRPr sz="3200" dirty="0"/>
          </a:p>
        </p:txBody>
      </p:sp>
      <p:sp>
        <p:nvSpPr>
          <p:cNvPr id="6" name="Google Shape;100;p13"/>
          <p:cNvSpPr txBox="1">
            <a:spLocks/>
          </p:cNvSpPr>
          <p:nvPr/>
        </p:nvSpPr>
        <p:spPr>
          <a:xfrm>
            <a:off x="1209124" y="2680949"/>
            <a:ext cx="9945045" cy="2775223"/>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495301" indent="-342900">
              <a:buClr>
                <a:schemeClr val="bg1"/>
              </a:buClr>
              <a:buFont typeface="Arial" panose="020B0604020202020204" pitchFamily="34" charset="0"/>
              <a:buChar char="•"/>
            </a:pPr>
            <a:r>
              <a:rPr lang="en-GB" sz="2000" dirty="0" smtClean="0">
                <a:solidFill>
                  <a:schemeClr val="bg1"/>
                </a:solidFill>
              </a:rPr>
              <a:t>The National Institute for Health Research (NIHR) is the research ‘arm’ of the NHS</a:t>
            </a:r>
          </a:p>
          <a:p>
            <a:pPr marL="495301" indent="-342900">
              <a:buClr>
                <a:schemeClr val="bg1"/>
              </a:buClr>
              <a:buFont typeface="Arial" panose="020B0604020202020204" pitchFamily="34" charset="0"/>
              <a:buChar char="•"/>
            </a:pPr>
            <a:endParaRPr lang="en-GB" sz="2000" dirty="0" smtClean="0">
              <a:solidFill>
                <a:schemeClr val="bg1"/>
              </a:solidFill>
            </a:endParaRPr>
          </a:p>
          <a:p>
            <a:pPr marL="495301" indent="-342900">
              <a:buClr>
                <a:schemeClr val="bg1"/>
              </a:buClr>
              <a:buFont typeface="Arial" panose="020B0604020202020204" pitchFamily="34" charset="0"/>
              <a:buChar char="•"/>
            </a:pPr>
            <a:r>
              <a:rPr lang="en-GB" sz="2000" dirty="0" smtClean="0">
                <a:solidFill>
                  <a:schemeClr val="bg1"/>
                </a:solidFill>
              </a:rPr>
              <a:t>The CRN facilitates the delivery of high-quality clinical research in the NHS</a:t>
            </a:r>
          </a:p>
          <a:p>
            <a:pPr marL="495301" indent="-342900">
              <a:buClr>
                <a:schemeClr val="bg1"/>
              </a:buClr>
              <a:buFont typeface="Arial" panose="020B0604020202020204" pitchFamily="34" charset="0"/>
              <a:buChar char="•"/>
            </a:pPr>
            <a:endParaRPr lang="en-GB" sz="2000" dirty="0" smtClean="0">
              <a:solidFill>
                <a:schemeClr val="bg1"/>
              </a:solidFill>
            </a:endParaRPr>
          </a:p>
          <a:p>
            <a:pPr marL="495301" indent="-342900">
              <a:buClr>
                <a:schemeClr val="bg1"/>
              </a:buClr>
              <a:buFont typeface="Arial" panose="020B0604020202020204" pitchFamily="34" charset="0"/>
              <a:buChar char="•"/>
            </a:pPr>
            <a:r>
              <a:rPr lang="en-GB" sz="2000" dirty="0" smtClean="0">
                <a:solidFill>
                  <a:schemeClr val="bg1"/>
                </a:solidFill>
              </a:rPr>
              <a:t>Our aim is to develop and improve patient care </a:t>
            </a:r>
          </a:p>
          <a:p>
            <a:pPr marL="495301" indent="-342900">
              <a:buClr>
                <a:schemeClr val="bg1"/>
              </a:buClr>
              <a:buFont typeface="Arial" panose="020B0604020202020204" pitchFamily="34" charset="0"/>
              <a:buChar char="•"/>
            </a:pPr>
            <a:endParaRPr lang="en-GB" sz="2000" dirty="0" smtClean="0">
              <a:solidFill>
                <a:schemeClr val="bg1"/>
              </a:solidFill>
            </a:endParaRPr>
          </a:p>
          <a:p>
            <a:pPr marL="495301" indent="-342900">
              <a:buClr>
                <a:schemeClr val="bg1"/>
              </a:buClr>
              <a:buFont typeface="Arial" panose="020B0604020202020204" pitchFamily="34" charset="0"/>
              <a:buChar char="•"/>
            </a:pPr>
            <a:r>
              <a:rPr lang="en-GB" sz="2000" dirty="0" smtClean="0">
                <a:solidFill>
                  <a:schemeClr val="bg1"/>
                </a:solidFill>
              </a:rPr>
              <a:t>Division 5 works in Primary Care – with GP practices across South London </a:t>
            </a:r>
          </a:p>
          <a:p>
            <a:pPr marL="438151" indent="-285750">
              <a:lnSpc>
                <a:spcPct val="90000"/>
              </a:lnSpc>
              <a:buClr>
                <a:schemeClr val="lt1"/>
              </a:buClr>
              <a:buSzPts val="2400"/>
              <a:buFont typeface="Arial" panose="020B0604020202020204" pitchFamily="34" charset="0"/>
              <a:buChar char="•"/>
            </a:pPr>
            <a:endParaRPr lang="en-GB" dirty="0">
              <a:solidFill>
                <a:schemeClr val="bg1"/>
              </a:solidFill>
            </a:endParaRPr>
          </a:p>
        </p:txBody>
      </p:sp>
    </p:spTree>
    <p:extLst>
      <p:ext uri="{BB962C8B-B14F-4D97-AF65-F5344CB8AC3E}">
        <p14:creationId xmlns:p14="http://schemas.microsoft.com/office/powerpoint/2010/main" val="35195070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6958" y="937290"/>
            <a:ext cx="8090044" cy="1133477"/>
          </a:xfrm>
        </p:spPr>
        <p:txBody>
          <a:bodyPr/>
          <a:lstStyle/>
          <a:p>
            <a:r>
              <a:rPr lang="en-GB" sz="3200" dirty="0">
                <a:solidFill>
                  <a:srgbClr val="EA5D4E"/>
                </a:solidFill>
              </a:rPr>
              <a:t>Support GP Practices to be </a:t>
            </a:r>
            <a:r>
              <a:rPr lang="en-GB" sz="3200" u="sng" dirty="0">
                <a:solidFill>
                  <a:srgbClr val="22447A"/>
                </a:solidFill>
              </a:rPr>
              <a:t>research </a:t>
            </a:r>
            <a:r>
              <a:rPr lang="en-GB" sz="3200" u="sng" dirty="0" smtClean="0">
                <a:solidFill>
                  <a:srgbClr val="22447A"/>
                </a:solidFill>
              </a:rPr>
              <a:t>active</a:t>
            </a:r>
            <a:r>
              <a:rPr lang="en-GB" dirty="0" smtClean="0">
                <a:solidFill>
                  <a:srgbClr val="EA5D4E"/>
                </a:solidFill>
              </a:rPr>
              <a:t/>
            </a:r>
            <a:br>
              <a:rPr lang="en-GB" dirty="0" smtClean="0">
                <a:solidFill>
                  <a:srgbClr val="EA5D4E"/>
                </a:solidFill>
              </a:rPr>
            </a:br>
            <a:r>
              <a:rPr lang="en-GB" sz="2000" b="1" dirty="0" smtClean="0">
                <a:solidFill>
                  <a:srgbClr val="EA5D4E"/>
                </a:solidFill>
              </a:rPr>
              <a:t>What </a:t>
            </a:r>
            <a:r>
              <a:rPr lang="en-GB" sz="2000" b="1" dirty="0">
                <a:solidFill>
                  <a:srgbClr val="EA5D4E"/>
                </a:solidFill>
              </a:rPr>
              <a:t>do we do?</a:t>
            </a:r>
          </a:p>
        </p:txBody>
      </p:sp>
      <p:sp>
        <p:nvSpPr>
          <p:cNvPr id="3" name="Rectangle 2"/>
          <p:cNvSpPr/>
          <p:nvPr/>
        </p:nvSpPr>
        <p:spPr>
          <a:xfrm>
            <a:off x="2163566" y="2327621"/>
            <a:ext cx="7576335" cy="3785652"/>
          </a:xfrm>
          <a:prstGeom prst="rect">
            <a:avLst/>
          </a:prstGeom>
        </p:spPr>
        <p:txBody>
          <a:bodyPr wrap="square">
            <a:spAutoFit/>
          </a:bodyPr>
          <a:lstStyle/>
          <a:p>
            <a:pPr marL="342900" indent="-342900">
              <a:buClr>
                <a:srgbClr val="EA5D4E"/>
              </a:buClr>
              <a:buFont typeface="Arial" panose="020B0604020202020204" pitchFamily="34" charset="0"/>
              <a:buChar char="•"/>
            </a:pPr>
            <a:r>
              <a:rPr lang="en-GB" sz="2000" dirty="0">
                <a:solidFill>
                  <a:srgbClr val="EA5D4E"/>
                </a:solidFill>
              </a:rPr>
              <a:t>We support research activity within the </a:t>
            </a:r>
            <a:r>
              <a:rPr lang="en-GB" sz="2000" dirty="0" smtClean="0">
                <a:solidFill>
                  <a:srgbClr val="EA5D4E"/>
                </a:solidFill>
              </a:rPr>
              <a:t>practice - such as </a:t>
            </a:r>
            <a:r>
              <a:rPr lang="en-GB" sz="2000" dirty="0">
                <a:solidFill>
                  <a:srgbClr val="EA5D4E"/>
                </a:solidFill>
              </a:rPr>
              <a:t>finding potential patients for GPs to screen and sending invitation letters to patients</a:t>
            </a:r>
            <a:r>
              <a:rPr lang="en-GB" sz="2000" dirty="0" smtClean="0">
                <a:solidFill>
                  <a:srgbClr val="EA5D4E"/>
                </a:solidFill>
              </a:rPr>
              <a:t>.</a:t>
            </a:r>
          </a:p>
          <a:p>
            <a:pPr marL="342900" indent="-342900">
              <a:buClr>
                <a:srgbClr val="EA5D4E"/>
              </a:buClr>
              <a:buFont typeface="Arial" panose="020B0604020202020204" pitchFamily="34" charset="0"/>
              <a:buChar char="•"/>
            </a:pPr>
            <a:endParaRPr lang="en-GB" sz="2000" dirty="0" smtClean="0">
              <a:solidFill>
                <a:srgbClr val="EA5D4E"/>
              </a:solidFill>
            </a:endParaRPr>
          </a:p>
          <a:p>
            <a:pPr marL="342900" indent="-342900">
              <a:buClr>
                <a:srgbClr val="EA5D4E"/>
              </a:buClr>
              <a:buFont typeface="Arial" panose="020B0604020202020204" pitchFamily="34" charset="0"/>
              <a:buChar char="•"/>
            </a:pPr>
            <a:r>
              <a:rPr lang="en-GB" sz="2000" dirty="0" smtClean="0">
                <a:solidFill>
                  <a:srgbClr val="EA5D4E"/>
                </a:solidFill>
              </a:rPr>
              <a:t>Promote </a:t>
            </a:r>
            <a:r>
              <a:rPr lang="en-GB" sz="2000" dirty="0">
                <a:solidFill>
                  <a:srgbClr val="EA5D4E"/>
                </a:solidFill>
              </a:rPr>
              <a:t>new research </a:t>
            </a:r>
            <a:r>
              <a:rPr lang="en-GB" sz="2000" dirty="0" smtClean="0">
                <a:solidFill>
                  <a:srgbClr val="EA5D4E"/>
                </a:solidFill>
              </a:rPr>
              <a:t>through posters </a:t>
            </a:r>
            <a:r>
              <a:rPr lang="en-GB" sz="2000" dirty="0">
                <a:solidFill>
                  <a:srgbClr val="EA5D4E"/>
                </a:solidFill>
              </a:rPr>
              <a:t>and events </a:t>
            </a:r>
            <a:r>
              <a:rPr lang="en-GB" sz="2000" dirty="0" smtClean="0">
                <a:solidFill>
                  <a:srgbClr val="EA5D4E"/>
                </a:solidFill>
              </a:rPr>
              <a:t>like, </a:t>
            </a:r>
            <a:r>
              <a:rPr lang="en-GB" sz="2000" dirty="0">
                <a:solidFill>
                  <a:srgbClr val="EA5D4E"/>
                </a:solidFill>
              </a:rPr>
              <a:t>International Clinical Trials Day. </a:t>
            </a:r>
            <a:endParaRPr lang="en-GB" sz="2000" dirty="0" smtClean="0">
              <a:solidFill>
                <a:srgbClr val="EA5D4E"/>
              </a:solidFill>
            </a:endParaRPr>
          </a:p>
          <a:p>
            <a:pPr marL="342900" indent="-342900">
              <a:buClr>
                <a:srgbClr val="EA5D4E"/>
              </a:buClr>
              <a:buFont typeface="Arial" panose="020B0604020202020204" pitchFamily="34" charset="0"/>
              <a:buChar char="•"/>
            </a:pPr>
            <a:endParaRPr lang="en-GB" sz="2000" dirty="0" smtClean="0">
              <a:solidFill>
                <a:srgbClr val="EA5D4E"/>
              </a:solidFill>
            </a:endParaRPr>
          </a:p>
          <a:p>
            <a:pPr marL="342900" indent="-342900">
              <a:buClr>
                <a:srgbClr val="EA5D4E"/>
              </a:buClr>
              <a:buFont typeface="Arial" panose="020B0604020202020204" pitchFamily="34" charset="0"/>
              <a:buChar char="•"/>
            </a:pPr>
            <a:r>
              <a:rPr lang="en-GB" sz="2000" dirty="0" smtClean="0">
                <a:solidFill>
                  <a:srgbClr val="EA5D4E"/>
                </a:solidFill>
              </a:rPr>
              <a:t>Advise patients on ways </a:t>
            </a:r>
            <a:r>
              <a:rPr lang="en-GB" sz="2000" dirty="0">
                <a:solidFill>
                  <a:srgbClr val="EA5D4E"/>
                </a:solidFill>
              </a:rPr>
              <a:t>of getting involved.</a:t>
            </a:r>
            <a:br>
              <a:rPr lang="en-GB" sz="2000" dirty="0">
                <a:solidFill>
                  <a:srgbClr val="EA5D4E"/>
                </a:solidFill>
              </a:rPr>
            </a:br>
            <a:endParaRPr lang="en-GB" sz="2000" dirty="0" smtClean="0">
              <a:solidFill>
                <a:srgbClr val="EA5D4E"/>
              </a:solidFill>
            </a:endParaRPr>
          </a:p>
          <a:p>
            <a:pPr marL="342900" indent="-342900">
              <a:buClr>
                <a:srgbClr val="EA5D4E"/>
              </a:buClr>
              <a:buFont typeface="Arial" panose="020B0604020202020204" pitchFamily="34" charset="0"/>
              <a:buChar char="•"/>
            </a:pPr>
            <a:r>
              <a:rPr lang="en-GB" sz="2000" dirty="0" smtClean="0">
                <a:solidFill>
                  <a:srgbClr val="EA5D4E"/>
                </a:solidFill>
              </a:rPr>
              <a:t>Ensure </a:t>
            </a:r>
            <a:r>
              <a:rPr lang="en-GB" sz="2000" dirty="0">
                <a:solidFill>
                  <a:srgbClr val="EA5D4E"/>
                </a:solidFill>
              </a:rPr>
              <a:t>NIHR ethical principles are followed.</a:t>
            </a:r>
            <a:br>
              <a:rPr lang="en-GB" sz="2000" dirty="0">
                <a:solidFill>
                  <a:srgbClr val="EA5D4E"/>
                </a:solidFill>
              </a:rPr>
            </a:br>
            <a:endParaRPr lang="en-GB" sz="2000" dirty="0" smtClean="0">
              <a:solidFill>
                <a:srgbClr val="EA5D4E"/>
              </a:solidFill>
            </a:endParaRPr>
          </a:p>
          <a:p>
            <a:pPr marL="342900" indent="-342900">
              <a:buClr>
                <a:srgbClr val="EA5D4E"/>
              </a:buClr>
              <a:buFont typeface="Arial" panose="020B0604020202020204" pitchFamily="34" charset="0"/>
              <a:buChar char="•"/>
            </a:pPr>
            <a:r>
              <a:rPr lang="en-GB" sz="2000" dirty="0" smtClean="0">
                <a:solidFill>
                  <a:srgbClr val="EA5D4E"/>
                </a:solidFill>
              </a:rPr>
              <a:t>Work </a:t>
            </a:r>
            <a:r>
              <a:rPr lang="en-GB" sz="2000" dirty="0">
                <a:solidFill>
                  <a:srgbClr val="EA5D4E"/>
                </a:solidFill>
              </a:rPr>
              <a:t>flexibly to help research progress</a:t>
            </a:r>
            <a:r>
              <a:rPr lang="en-GB" sz="2000" dirty="0" smtClean="0">
                <a:solidFill>
                  <a:srgbClr val="EA5D4E"/>
                </a:solidFill>
              </a:rPr>
              <a:t>.</a:t>
            </a:r>
            <a:endParaRPr lang="en-GB" sz="2000" dirty="0"/>
          </a:p>
        </p:txBody>
      </p:sp>
    </p:spTree>
    <p:extLst>
      <p:ext uri="{BB962C8B-B14F-4D97-AF65-F5344CB8AC3E}">
        <p14:creationId xmlns:p14="http://schemas.microsoft.com/office/powerpoint/2010/main" val="14683849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6" name="Freeform 5"/>
          <p:cNvSpPr/>
          <p:nvPr/>
        </p:nvSpPr>
        <p:spPr>
          <a:xfrm>
            <a:off x="6778930" y="1195892"/>
            <a:ext cx="1107281" cy="1107281"/>
          </a:xfrm>
          <a:custGeom>
            <a:avLst/>
            <a:gdLst>
              <a:gd name="connsiteX0" fmla="*/ 0 w 1107281"/>
              <a:gd name="connsiteY0" fmla="*/ 0 h 1107281"/>
              <a:gd name="connsiteX1" fmla="*/ 1107281 w 1107281"/>
              <a:gd name="connsiteY1" fmla="*/ 0 h 1107281"/>
              <a:gd name="connsiteX2" fmla="*/ 1107281 w 1107281"/>
              <a:gd name="connsiteY2" fmla="*/ 1107281 h 1107281"/>
              <a:gd name="connsiteX3" fmla="*/ 0 w 1107281"/>
              <a:gd name="connsiteY3" fmla="*/ 1107281 h 1107281"/>
              <a:gd name="connsiteX4" fmla="*/ 0 w 1107281"/>
              <a:gd name="connsiteY4" fmla="*/ 0 h 11072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7281" h="1107281">
                <a:moveTo>
                  <a:pt x="0" y="0"/>
                </a:moveTo>
                <a:lnTo>
                  <a:pt x="1107281" y="0"/>
                </a:lnTo>
                <a:lnTo>
                  <a:pt x="1107281" y="1107281"/>
                </a:lnTo>
                <a:lnTo>
                  <a:pt x="0" y="110728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lang="en-GB" sz="3300" kern="1200" dirty="0"/>
          </a:p>
        </p:txBody>
      </p:sp>
      <p:sp>
        <p:nvSpPr>
          <p:cNvPr id="7" name="Circular Arrow 6"/>
          <p:cNvSpPr/>
          <p:nvPr/>
        </p:nvSpPr>
        <p:spPr>
          <a:xfrm>
            <a:off x="3388944" y="1184281"/>
            <a:ext cx="5414110" cy="5414110"/>
          </a:xfrm>
          <a:prstGeom prst="circularArrow">
            <a:avLst>
              <a:gd name="adj1" fmla="val 3988"/>
              <a:gd name="adj2" fmla="val 250168"/>
              <a:gd name="adj3" fmla="val 20573676"/>
              <a:gd name="adj4" fmla="val 18982452"/>
              <a:gd name="adj5" fmla="val 4653"/>
            </a:avLst>
          </a:prstGeom>
          <a:solidFill>
            <a:srgbClr val="22447A"/>
          </a:solidFill>
          <a:ln>
            <a:solidFill>
              <a:srgbClr val="22447A"/>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Freeform 7"/>
          <p:cNvSpPr/>
          <p:nvPr/>
        </p:nvSpPr>
        <p:spPr>
          <a:xfrm>
            <a:off x="8240863" y="3337695"/>
            <a:ext cx="2896324" cy="1107281"/>
          </a:xfrm>
          <a:custGeom>
            <a:avLst/>
            <a:gdLst>
              <a:gd name="connsiteX0" fmla="*/ 0 w 1107281"/>
              <a:gd name="connsiteY0" fmla="*/ 0 h 1107281"/>
              <a:gd name="connsiteX1" fmla="*/ 1107281 w 1107281"/>
              <a:gd name="connsiteY1" fmla="*/ 0 h 1107281"/>
              <a:gd name="connsiteX2" fmla="*/ 1107281 w 1107281"/>
              <a:gd name="connsiteY2" fmla="*/ 1107281 h 1107281"/>
              <a:gd name="connsiteX3" fmla="*/ 0 w 1107281"/>
              <a:gd name="connsiteY3" fmla="*/ 1107281 h 1107281"/>
              <a:gd name="connsiteX4" fmla="*/ 0 w 1107281"/>
              <a:gd name="connsiteY4" fmla="*/ 0 h 11072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7281" h="1107281">
                <a:moveTo>
                  <a:pt x="0" y="0"/>
                </a:moveTo>
                <a:lnTo>
                  <a:pt x="1107281" y="0"/>
                </a:lnTo>
                <a:lnTo>
                  <a:pt x="1107281" y="1107281"/>
                </a:lnTo>
                <a:lnTo>
                  <a:pt x="0" y="110728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58420" tIns="58420" rIns="58420" bIns="58420" numCol="1" spcCol="1270" anchor="ctr" anchorCtr="0">
            <a:noAutofit/>
          </a:bodyPr>
          <a:lstStyle/>
          <a:p>
            <a:pPr lvl="0" defTabSz="2044700">
              <a:lnSpc>
                <a:spcPct val="90000"/>
              </a:lnSpc>
              <a:spcBef>
                <a:spcPct val="0"/>
              </a:spcBef>
              <a:spcAft>
                <a:spcPct val="35000"/>
              </a:spcAft>
            </a:pPr>
            <a:r>
              <a:rPr lang="en-GB" sz="1600" b="1" kern="1200" dirty="0">
                <a:solidFill>
                  <a:srgbClr val="2EA9B0"/>
                </a:solidFill>
              </a:rPr>
              <a:t>CRN</a:t>
            </a:r>
            <a:r>
              <a:rPr lang="en-GB" sz="1200" kern="1200" dirty="0">
                <a:solidFill>
                  <a:srgbClr val="2EA9B0"/>
                </a:solidFill>
              </a:rPr>
              <a:t/>
            </a:r>
            <a:br>
              <a:rPr lang="en-GB" sz="1200" kern="1200" dirty="0">
                <a:solidFill>
                  <a:srgbClr val="2EA9B0"/>
                </a:solidFill>
              </a:rPr>
            </a:br>
            <a:r>
              <a:rPr lang="en-GB" kern="1200" dirty="0">
                <a:solidFill>
                  <a:srgbClr val="2EA9B0"/>
                </a:solidFill>
              </a:rPr>
              <a:t>Ensure logistics for recruitment are feasible, resources available. Send summary to GP practices. </a:t>
            </a:r>
          </a:p>
        </p:txBody>
      </p:sp>
      <p:sp>
        <p:nvSpPr>
          <p:cNvPr id="9" name="Circular Arrow 8"/>
          <p:cNvSpPr/>
          <p:nvPr/>
        </p:nvSpPr>
        <p:spPr>
          <a:xfrm>
            <a:off x="3388944" y="1184281"/>
            <a:ext cx="5414110" cy="5414110"/>
          </a:xfrm>
          <a:prstGeom prst="circularArrow">
            <a:avLst>
              <a:gd name="adj1" fmla="val 3988"/>
              <a:gd name="adj2" fmla="val 250168"/>
              <a:gd name="adj3" fmla="val 2367380"/>
              <a:gd name="adj4" fmla="val 776155"/>
              <a:gd name="adj5" fmla="val 4653"/>
            </a:avLst>
          </a:prstGeom>
          <a:solidFill>
            <a:srgbClr val="2EA9B0"/>
          </a:solidFill>
          <a:ln>
            <a:solidFill>
              <a:srgbClr val="2EA9B0"/>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0" name="Freeform 9"/>
          <p:cNvSpPr/>
          <p:nvPr/>
        </p:nvSpPr>
        <p:spPr>
          <a:xfrm>
            <a:off x="6778930" y="5479499"/>
            <a:ext cx="1107281" cy="1107281"/>
          </a:xfrm>
          <a:custGeom>
            <a:avLst/>
            <a:gdLst>
              <a:gd name="connsiteX0" fmla="*/ 0 w 1107281"/>
              <a:gd name="connsiteY0" fmla="*/ 0 h 1107281"/>
              <a:gd name="connsiteX1" fmla="*/ 1107281 w 1107281"/>
              <a:gd name="connsiteY1" fmla="*/ 0 h 1107281"/>
              <a:gd name="connsiteX2" fmla="*/ 1107281 w 1107281"/>
              <a:gd name="connsiteY2" fmla="*/ 1107281 h 1107281"/>
              <a:gd name="connsiteX3" fmla="*/ 0 w 1107281"/>
              <a:gd name="connsiteY3" fmla="*/ 1107281 h 1107281"/>
              <a:gd name="connsiteX4" fmla="*/ 0 w 1107281"/>
              <a:gd name="connsiteY4" fmla="*/ 0 h 11072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7281" h="1107281">
                <a:moveTo>
                  <a:pt x="0" y="0"/>
                </a:moveTo>
                <a:lnTo>
                  <a:pt x="1107281" y="0"/>
                </a:lnTo>
                <a:lnTo>
                  <a:pt x="1107281" y="1107281"/>
                </a:lnTo>
                <a:lnTo>
                  <a:pt x="0" y="110728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lang="en-GB" sz="3300" kern="1200" dirty="0"/>
          </a:p>
        </p:txBody>
      </p:sp>
      <p:sp>
        <p:nvSpPr>
          <p:cNvPr id="11" name="Circular Arrow 10"/>
          <p:cNvSpPr/>
          <p:nvPr/>
        </p:nvSpPr>
        <p:spPr>
          <a:xfrm>
            <a:off x="3388944" y="1184281"/>
            <a:ext cx="5414110" cy="5414110"/>
          </a:xfrm>
          <a:prstGeom prst="circularArrow">
            <a:avLst>
              <a:gd name="adj1" fmla="val 3988"/>
              <a:gd name="adj2" fmla="val 250168"/>
              <a:gd name="adj3" fmla="val 6111625"/>
              <a:gd name="adj4" fmla="val 4438207"/>
              <a:gd name="adj5" fmla="val 4653"/>
            </a:avLst>
          </a:prstGeom>
          <a:solidFill>
            <a:schemeClr val="bg1"/>
          </a:solidFill>
          <a:ln>
            <a:solidFill>
              <a:schemeClr val="bg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2" name="Freeform 11"/>
          <p:cNvSpPr/>
          <p:nvPr/>
        </p:nvSpPr>
        <p:spPr>
          <a:xfrm>
            <a:off x="4305788" y="5479499"/>
            <a:ext cx="1107281" cy="1107281"/>
          </a:xfrm>
          <a:custGeom>
            <a:avLst/>
            <a:gdLst>
              <a:gd name="connsiteX0" fmla="*/ 0 w 1107281"/>
              <a:gd name="connsiteY0" fmla="*/ 0 h 1107281"/>
              <a:gd name="connsiteX1" fmla="*/ 1107281 w 1107281"/>
              <a:gd name="connsiteY1" fmla="*/ 0 h 1107281"/>
              <a:gd name="connsiteX2" fmla="*/ 1107281 w 1107281"/>
              <a:gd name="connsiteY2" fmla="*/ 1107281 h 1107281"/>
              <a:gd name="connsiteX3" fmla="*/ 0 w 1107281"/>
              <a:gd name="connsiteY3" fmla="*/ 1107281 h 1107281"/>
              <a:gd name="connsiteX4" fmla="*/ 0 w 1107281"/>
              <a:gd name="connsiteY4" fmla="*/ 0 h 11072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7281" h="1107281">
                <a:moveTo>
                  <a:pt x="0" y="0"/>
                </a:moveTo>
                <a:lnTo>
                  <a:pt x="1107281" y="0"/>
                </a:lnTo>
                <a:lnTo>
                  <a:pt x="1107281" y="1107281"/>
                </a:lnTo>
                <a:lnTo>
                  <a:pt x="0" y="110728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lang="en-GB" sz="3300" kern="1200" dirty="0"/>
          </a:p>
        </p:txBody>
      </p:sp>
      <p:sp>
        <p:nvSpPr>
          <p:cNvPr id="13" name="Circular Arrow 12"/>
          <p:cNvSpPr/>
          <p:nvPr/>
        </p:nvSpPr>
        <p:spPr>
          <a:xfrm>
            <a:off x="3388944" y="1184281"/>
            <a:ext cx="5414110" cy="5414110"/>
          </a:xfrm>
          <a:prstGeom prst="circularArrow">
            <a:avLst>
              <a:gd name="adj1" fmla="val 3988"/>
              <a:gd name="adj2" fmla="val 250168"/>
              <a:gd name="adj3" fmla="val 9773676"/>
              <a:gd name="adj4" fmla="val 8182452"/>
              <a:gd name="adj5" fmla="val 4653"/>
            </a:avLst>
          </a:prstGeom>
          <a:solidFill>
            <a:srgbClr val="2EA9B0"/>
          </a:solidFill>
          <a:ln>
            <a:solidFill>
              <a:srgbClr val="2EA9B0"/>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4" name="Freeform 13"/>
          <p:cNvSpPr/>
          <p:nvPr/>
        </p:nvSpPr>
        <p:spPr>
          <a:xfrm>
            <a:off x="3069217" y="3337695"/>
            <a:ext cx="1107281" cy="1107281"/>
          </a:xfrm>
          <a:custGeom>
            <a:avLst/>
            <a:gdLst>
              <a:gd name="connsiteX0" fmla="*/ 0 w 1107281"/>
              <a:gd name="connsiteY0" fmla="*/ 0 h 1107281"/>
              <a:gd name="connsiteX1" fmla="*/ 1107281 w 1107281"/>
              <a:gd name="connsiteY1" fmla="*/ 0 h 1107281"/>
              <a:gd name="connsiteX2" fmla="*/ 1107281 w 1107281"/>
              <a:gd name="connsiteY2" fmla="*/ 1107281 h 1107281"/>
              <a:gd name="connsiteX3" fmla="*/ 0 w 1107281"/>
              <a:gd name="connsiteY3" fmla="*/ 1107281 h 1107281"/>
              <a:gd name="connsiteX4" fmla="*/ 0 w 1107281"/>
              <a:gd name="connsiteY4" fmla="*/ 0 h 11072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7281" h="1107281">
                <a:moveTo>
                  <a:pt x="0" y="0"/>
                </a:moveTo>
                <a:lnTo>
                  <a:pt x="1107281" y="0"/>
                </a:lnTo>
                <a:lnTo>
                  <a:pt x="1107281" y="1107281"/>
                </a:lnTo>
                <a:lnTo>
                  <a:pt x="0" y="110728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lang="en-GB" sz="3300" kern="1200" dirty="0"/>
          </a:p>
        </p:txBody>
      </p:sp>
      <p:sp>
        <p:nvSpPr>
          <p:cNvPr id="15" name="Circular Arrow 14"/>
          <p:cNvSpPr/>
          <p:nvPr/>
        </p:nvSpPr>
        <p:spPr>
          <a:xfrm>
            <a:off x="3388944" y="1184281"/>
            <a:ext cx="5414110" cy="5414110"/>
          </a:xfrm>
          <a:prstGeom prst="circularArrow">
            <a:avLst>
              <a:gd name="adj1" fmla="val 3988"/>
              <a:gd name="adj2" fmla="val 250168"/>
              <a:gd name="adj3" fmla="val 13167380"/>
              <a:gd name="adj4" fmla="val 11576155"/>
              <a:gd name="adj5" fmla="val 4653"/>
            </a:avLst>
          </a:prstGeom>
          <a:solidFill>
            <a:schemeClr val="bg1"/>
          </a:solidFill>
          <a:ln>
            <a:solidFill>
              <a:schemeClr val="bg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6" name="Freeform 15"/>
          <p:cNvSpPr/>
          <p:nvPr/>
        </p:nvSpPr>
        <p:spPr>
          <a:xfrm>
            <a:off x="4305788" y="1195892"/>
            <a:ext cx="1107281" cy="1107281"/>
          </a:xfrm>
          <a:custGeom>
            <a:avLst/>
            <a:gdLst>
              <a:gd name="connsiteX0" fmla="*/ 0 w 1107281"/>
              <a:gd name="connsiteY0" fmla="*/ 0 h 1107281"/>
              <a:gd name="connsiteX1" fmla="*/ 1107281 w 1107281"/>
              <a:gd name="connsiteY1" fmla="*/ 0 h 1107281"/>
              <a:gd name="connsiteX2" fmla="*/ 1107281 w 1107281"/>
              <a:gd name="connsiteY2" fmla="*/ 1107281 h 1107281"/>
              <a:gd name="connsiteX3" fmla="*/ 0 w 1107281"/>
              <a:gd name="connsiteY3" fmla="*/ 1107281 h 1107281"/>
              <a:gd name="connsiteX4" fmla="*/ 0 w 1107281"/>
              <a:gd name="connsiteY4" fmla="*/ 0 h 11072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7281" h="1107281">
                <a:moveTo>
                  <a:pt x="0" y="0"/>
                </a:moveTo>
                <a:lnTo>
                  <a:pt x="1107281" y="0"/>
                </a:lnTo>
                <a:lnTo>
                  <a:pt x="1107281" y="1107281"/>
                </a:lnTo>
                <a:lnTo>
                  <a:pt x="0" y="110728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lang="en-GB" sz="3300" kern="1200" dirty="0"/>
          </a:p>
        </p:txBody>
      </p:sp>
      <p:sp>
        <p:nvSpPr>
          <p:cNvPr id="17" name="Circular Arrow 16"/>
          <p:cNvSpPr/>
          <p:nvPr/>
        </p:nvSpPr>
        <p:spPr>
          <a:xfrm>
            <a:off x="3388944" y="1184281"/>
            <a:ext cx="5414110" cy="5414110"/>
          </a:xfrm>
          <a:prstGeom prst="circularArrow">
            <a:avLst>
              <a:gd name="adj1" fmla="val 3988"/>
              <a:gd name="adj2" fmla="val 250168"/>
              <a:gd name="adj3" fmla="val 16911625"/>
              <a:gd name="adj4" fmla="val 15238207"/>
              <a:gd name="adj5" fmla="val 4653"/>
            </a:avLst>
          </a:prstGeom>
          <a:solidFill>
            <a:srgbClr val="EA5D4E"/>
          </a:solidFill>
          <a:ln>
            <a:solidFill>
              <a:srgbClr val="EA5D4E"/>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cxnSp>
        <p:nvCxnSpPr>
          <p:cNvPr id="19" name="Straight Connector 18"/>
          <p:cNvCxnSpPr/>
          <p:nvPr/>
        </p:nvCxnSpPr>
        <p:spPr>
          <a:xfrm>
            <a:off x="8546695" y="4345960"/>
            <a:ext cx="1810150" cy="0"/>
          </a:xfrm>
          <a:prstGeom prst="line">
            <a:avLst/>
          </a:prstGeom>
          <a:ln>
            <a:solidFill>
              <a:srgbClr val="2EA9B0"/>
            </a:solidFill>
          </a:ln>
        </p:spPr>
        <p:style>
          <a:lnRef idx="1">
            <a:schemeClr val="accent1"/>
          </a:lnRef>
          <a:fillRef idx="0">
            <a:schemeClr val="accent1"/>
          </a:fillRef>
          <a:effectRef idx="0">
            <a:schemeClr val="accent1"/>
          </a:effectRef>
          <a:fontRef idx="minor">
            <a:schemeClr val="tx1"/>
          </a:fontRef>
        </p:style>
      </p:cxnSp>
      <p:sp>
        <p:nvSpPr>
          <p:cNvPr id="21" name="Freeform 20"/>
          <p:cNvSpPr/>
          <p:nvPr/>
        </p:nvSpPr>
        <p:spPr>
          <a:xfrm>
            <a:off x="6975430" y="1039221"/>
            <a:ext cx="2896324" cy="1107281"/>
          </a:xfrm>
          <a:custGeom>
            <a:avLst/>
            <a:gdLst>
              <a:gd name="connsiteX0" fmla="*/ 0 w 1107281"/>
              <a:gd name="connsiteY0" fmla="*/ 0 h 1107281"/>
              <a:gd name="connsiteX1" fmla="*/ 1107281 w 1107281"/>
              <a:gd name="connsiteY1" fmla="*/ 0 h 1107281"/>
              <a:gd name="connsiteX2" fmla="*/ 1107281 w 1107281"/>
              <a:gd name="connsiteY2" fmla="*/ 1107281 h 1107281"/>
              <a:gd name="connsiteX3" fmla="*/ 0 w 1107281"/>
              <a:gd name="connsiteY3" fmla="*/ 1107281 h 1107281"/>
              <a:gd name="connsiteX4" fmla="*/ 0 w 1107281"/>
              <a:gd name="connsiteY4" fmla="*/ 0 h 11072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7281" h="1107281">
                <a:moveTo>
                  <a:pt x="0" y="0"/>
                </a:moveTo>
                <a:lnTo>
                  <a:pt x="1107281" y="0"/>
                </a:lnTo>
                <a:lnTo>
                  <a:pt x="1107281" y="1107281"/>
                </a:lnTo>
                <a:lnTo>
                  <a:pt x="0" y="110728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58420" tIns="58420" rIns="58420" bIns="58420" numCol="1" spcCol="1270" anchor="ctr" anchorCtr="0">
            <a:noAutofit/>
          </a:bodyPr>
          <a:lstStyle/>
          <a:p>
            <a:pPr lvl="0" defTabSz="2044700">
              <a:lnSpc>
                <a:spcPct val="90000"/>
              </a:lnSpc>
              <a:spcBef>
                <a:spcPct val="0"/>
              </a:spcBef>
              <a:spcAft>
                <a:spcPct val="35000"/>
              </a:spcAft>
            </a:pPr>
            <a:r>
              <a:rPr lang="en-GB" sz="1600" b="1" kern="1200" dirty="0">
                <a:solidFill>
                  <a:srgbClr val="22447A"/>
                </a:solidFill>
              </a:rPr>
              <a:t>STUDY TEAM</a:t>
            </a:r>
            <a:br>
              <a:rPr lang="en-GB" sz="1600" b="1" kern="1200" dirty="0">
                <a:solidFill>
                  <a:srgbClr val="22447A"/>
                </a:solidFill>
              </a:rPr>
            </a:br>
            <a:r>
              <a:rPr lang="en-GB" kern="1200" dirty="0">
                <a:solidFill>
                  <a:srgbClr val="22447A"/>
                </a:solidFill>
              </a:rPr>
              <a:t>Clinical research requires recruits from primary care</a:t>
            </a:r>
          </a:p>
        </p:txBody>
      </p:sp>
      <p:cxnSp>
        <p:nvCxnSpPr>
          <p:cNvPr id="22" name="Straight Connector 21"/>
          <p:cNvCxnSpPr/>
          <p:nvPr/>
        </p:nvCxnSpPr>
        <p:spPr>
          <a:xfrm>
            <a:off x="7281262" y="1970918"/>
            <a:ext cx="1810150" cy="0"/>
          </a:xfrm>
          <a:prstGeom prst="line">
            <a:avLst/>
          </a:prstGeom>
          <a:ln>
            <a:solidFill>
              <a:srgbClr val="22447A"/>
            </a:solidFill>
          </a:ln>
        </p:spPr>
        <p:style>
          <a:lnRef idx="1">
            <a:schemeClr val="accent1"/>
          </a:lnRef>
          <a:fillRef idx="0">
            <a:schemeClr val="accent1"/>
          </a:fillRef>
          <a:effectRef idx="0">
            <a:schemeClr val="accent1"/>
          </a:effectRef>
          <a:fontRef idx="minor">
            <a:schemeClr val="tx1"/>
          </a:fontRef>
        </p:style>
      </p:cxnSp>
      <p:sp>
        <p:nvSpPr>
          <p:cNvPr id="23" name="Freeform 22"/>
          <p:cNvSpPr/>
          <p:nvPr/>
        </p:nvSpPr>
        <p:spPr>
          <a:xfrm>
            <a:off x="7098533" y="5578901"/>
            <a:ext cx="2896324" cy="1107281"/>
          </a:xfrm>
          <a:custGeom>
            <a:avLst/>
            <a:gdLst>
              <a:gd name="connsiteX0" fmla="*/ 0 w 1107281"/>
              <a:gd name="connsiteY0" fmla="*/ 0 h 1107281"/>
              <a:gd name="connsiteX1" fmla="*/ 1107281 w 1107281"/>
              <a:gd name="connsiteY1" fmla="*/ 0 h 1107281"/>
              <a:gd name="connsiteX2" fmla="*/ 1107281 w 1107281"/>
              <a:gd name="connsiteY2" fmla="*/ 1107281 h 1107281"/>
              <a:gd name="connsiteX3" fmla="*/ 0 w 1107281"/>
              <a:gd name="connsiteY3" fmla="*/ 1107281 h 1107281"/>
              <a:gd name="connsiteX4" fmla="*/ 0 w 1107281"/>
              <a:gd name="connsiteY4" fmla="*/ 0 h 11072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7281" h="1107281">
                <a:moveTo>
                  <a:pt x="0" y="0"/>
                </a:moveTo>
                <a:lnTo>
                  <a:pt x="1107281" y="0"/>
                </a:lnTo>
                <a:lnTo>
                  <a:pt x="1107281" y="1107281"/>
                </a:lnTo>
                <a:lnTo>
                  <a:pt x="0" y="110728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58420" tIns="58420" rIns="58420" bIns="58420" numCol="1" spcCol="1270" anchor="ctr" anchorCtr="0">
            <a:noAutofit/>
          </a:bodyPr>
          <a:lstStyle/>
          <a:p>
            <a:pPr lvl="0" defTabSz="2044700">
              <a:lnSpc>
                <a:spcPct val="90000"/>
              </a:lnSpc>
              <a:spcBef>
                <a:spcPct val="0"/>
              </a:spcBef>
              <a:spcAft>
                <a:spcPct val="35000"/>
              </a:spcAft>
            </a:pPr>
            <a:r>
              <a:rPr lang="en-GB" sz="1600" b="1" kern="1200" dirty="0">
                <a:solidFill>
                  <a:schemeClr val="bg1"/>
                </a:solidFill>
              </a:rPr>
              <a:t>GP PRACTICES</a:t>
            </a:r>
            <a:br>
              <a:rPr lang="en-GB" sz="1600" b="1" kern="1200" dirty="0">
                <a:solidFill>
                  <a:schemeClr val="bg1"/>
                </a:solidFill>
              </a:rPr>
            </a:br>
            <a:r>
              <a:rPr lang="en-GB" kern="1200" dirty="0">
                <a:solidFill>
                  <a:schemeClr val="bg1"/>
                </a:solidFill>
              </a:rPr>
              <a:t>Respond to CRN if interested in supporting the study.</a:t>
            </a:r>
          </a:p>
        </p:txBody>
      </p:sp>
      <p:cxnSp>
        <p:nvCxnSpPr>
          <p:cNvPr id="24" name="Straight Connector 23"/>
          <p:cNvCxnSpPr/>
          <p:nvPr/>
        </p:nvCxnSpPr>
        <p:spPr>
          <a:xfrm>
            <a:off x="7335788" y="6511595"/>
            <a:ext cx="181015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5" name="Freeform 24"/>
          <p:cNvSpPr/>
          <p:nvPr/>
        </p:nvSpPr>
        <p:spPr>
          <a:xfrm>
            <a:off x="2538209" y="5578901"/>
            <a:ext cx="2896324" cy="1107281"/>
          </a:xfrm>
          <a:custGeom>
            <a:avLst/>
            <a:gdLst>
              <a:gd name="connsiteX0" fmla="*/ 0 w 1107281"/>
              <a:gd name="connsiteY0" fmla="*/ 0 h 1107281"/>
              <a:gd name="connsiteX1" fmla="*/ 1107281 w 1107281"/>
              <a:gd name="connsiteY1" fmla="*/ 0 h 1107281"/>
              <a:gd name="connsiteX2" fmla="*/ 1107281 w 1107281"/>
              <a:gd name="connsiteY2" fmla="*/ 1107281 h 1107281"/>
              <a:gd name="connsiteX3" fmla="*/ 0 w 1107281"/>
              <a:gd name="connsiteY3" fmla="*/ 1107281 h 1107281"/>
              <a:gd name="connsiteX4" fmla="*/ 0 w 1107281"/>
              <a:gd name="connsiteY4" fmla="*/ 0 h 11072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7281" h="1107281">
                <a:moveTo>
                  <a:pt x="0" y="0"/>
                </a:moveTo>
                <a:lnTo>
                  <a:pt x="1107281" y="0"/>
                </a:lnTo>
                <a:lnTo>
                  <a:pt x="1107281" y="1107281"/>
                </a:lnTo>
                <a:lnTo>
                  <a:pt x="0" y="110728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58420" tIns="58420" rIns="58420" bIns="58420" numCol="1" spcCol="1270" anchor="ctr" anchorCtr="0">
            <a:noAutofit/>
          </a:bodyPr>
          <a:lstStyle/>
          <a:p>
            <a:pPr lvl="0" defTabSz="2044700">
              <a:lnSpc>
                <a:spcPct val="90000"/>
              </a:lnSpc>
              <a:spcBef>
                <a:spcPct val="0"/>
              </a:spcBef>
              <a:spcAft>
                <a:spcPct val="35000"/>
              </a:spcAft>
            </a:pPr>
            <a:r>
              <a:rPr lang="en-GB" sz="1600" b="1" kern="1200" dirty="0">
                <a:solidFill>
                  <a:srgbClr val="2EA9B0"/>
                </a:solidFill>
              </a:rPr>
              <a:t>CRN</a:t>
            </a:r>
            <a:r>
              <a:rPr lang="en-GB" sz="1200" kern="1200" dirty="0">
                <a:solidFill>
                  <a:srgbClr val="2EA9B0"/>
                </a:solidFill>
              </a:rPr>
              <a:t/>
            </a:r>
            <a:br>
              <a:rPr lang="en-GB" sz="1200" kern="1200" dirty="0">
                <a:solidFill>
                  <a:srgbClr val="2EA9B0"/>
                </a:solidFill>
              </a:rPr>
            </a:br>
            <a:r>
              <a:rPr lang="en-GB" kern="1200" dirty="0">
                <a:solidFill>
                  <a:srgbClr val="2EA9B0"/>
                </a:solidFill>
              </a:rPr>
              <a:t>Send full study details, instructions and resources required for study: protocol, patient letters, search etc. </a:t>
            </a:r>
          </a:p>
        </p:txBody>
      </p:sp>
      <p:cxnSp>
        <p:nvCxnSpPr>
          <p:cNvPr id="26" name="Straight Connector 25"/>
          <p:cNvCxnSpPr/>
          <p:nvPr/>
        </p:nvCxnSpPr>
        <p:spPr>
          <a:xfrm>
            <a:off x="2844041" y="6587166"/>
            <a:ext cx="1810150" cy="0"/>
          </a:xfrm>
          <a:prstGeom prst="line">
            <a:avLst/>
          </a:prstGeom>
          <a:ln>
            <a:solidFill>
              <a:srgbClr val="2EA9B0"/>
            </a:solidFill>
          </a:ln>
        </p:spPr>
        <p:style>
          <a:lnRef idx="1">
            <a:schemeClr val="accent1"/>
          </a:lnRef>
          <a:fillRef idx="0">
            <a:schemeClr val="accent1"/>
          </a:fillRef>
          <a:effectRef idx="0">
            <a:schemeClr val="accent1"/>
          </a:effectRef>
          <a:fontRef idx="minor">
            <a:schemeClr val="tx1"/>
          </a:fontRef>
        </p:style>
      </p:cxnSp>
      <p:sp>
        <p:nvSpPr>
          <p:cNvPr id="27" name="Freeform 26"/>
          <p:cNvSpPr/>
          <p:nvPr/>
        </p:nvSpPr>
        <p:spPr>
          <a:xfrm>
            <a:off x="1621055" y="3337309"/>
            <a:ext cx="2896324" cy="1107281"/>
          </a:xfrm>
          <a:custGeom>
            <a:avLst/>
            <a:gdLst>
              <a:gd name="connsiteX0" fmla="*/ 0 w 1107281"/>
              <a:gd name="connsiteY0" fmla="*/ 0 h 1107281"/>
              <a:gd name="connsiteX1" fmla="*/ 1107281 w 1107281"/>
              <a:gd name="connsiteY1" fmla="*/ 0 h 1107281"/>
              <a:gd name="connsiteX2" fmla="*/ 1107281 w 1107281"/>
              <a:gd name="connsiteY2" fmla="*/ 1107281 h 1107281"/>
              <a:gd name="connsiteX3" fmla="*/ 0 w 1107281"/>
              <a:gd name="connsiteY3" fmla="*/ 1107281 h 1107281"/>
              <a:gd name="connsiteX4" fmla="*/ 0 w 1107281"/>
              <a:gd name="connsiteY4" fmla="*/ 0 h 11072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7281" h="1107281">
                <a:moveTo>
                  <a:pt x="0" y="0"/>
                </a:moveTo>
                <a:lnTo>
                  <a:pt x="1107281" y="0"/>
                </a:lnTo>
                <a:lnTo>
                  <a:pt x="1107281" y="1107281"/>
                </a:lnTo>
                <a:lnTo>
                  <a:pt x="0" y="110728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58420" tIns="58420" rIns="58420" bIns="58420" numCol="1" spcCol="1270" anchor="ctr" anchorCtr="0">
            <a:noAutofit/>
          </a:bodyPr>
          <a:lstStyle/>
          <a:p>
            <a:pPr lvl="0" defTabSz="2044700">
              <a:lnSpc>
                <a:spcPct val="90000"/>
              </a:lnSpc>
              <a:spcBef>
                <a:spcPct val="0"/>
              </a:spcBef>
              <a:spcAft>
                <a:spcPct val="35000"/>
              </a:spcAft>
            </a:pPr>
            <a:r>
              <a:rPr lang="en-GB" sz="1600" b="1" kern="1200" dirty="0">
                <a:solidFill>
                  <a:schemeClr val="bg1"/>
                </a:solidFill>
              </a:rPr>
              <a:t>GP PRACTICES</a:t>
            </a:r>
            <a:br>
              <a:rPr lang="en-GB" sz="1600" b="1" kern="1200" dirty="0">
                <a:solidFill>
                  <a:schemeClr val="bg1"/>
                </a:solidFill>
              </a:rPr>
            </a:br>
            <a:r>
              <a:rPr lang="en-GB" kern="1200" dirty="0">
                <a:solidFill>
                  <a:schemeClr val="bg1"/>
                </a:solidFill>
              </a:rPr>
              <a:t>Run searches, screen list of potential patients and send invite letters to patients </a:t>
            </a:r>
          </a:p>
        </p:txBody>
      </p:sp>
      <p:cxnSp>
        <p:nvCxnSpPr>
          <p:cNvPr id="28" name="Straight Connector 27"/>
          <p:cNvCxnSpPr/>
          <p:nvPr/>
        </p:nvCxnSpPr>
        <p:spPr>
          <a:xfrm>
            <a:off x="1926887" y="4345574"/>
            <a:ext cx="181015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9" name="Freeform 28"/>
          <p:cNvSpPr/>
          <p:nvPr/>
        </p:nvSpPr>
        <p:spPr>
          <a:xfrm>
            <a:off x="3193135" y="1049567"/>
            <a:ext cx="2896324" cy="1107281"/>
          </a:xfrm>
          <a:custGeom>
            <a:avLst/>
            <a:gdLst>
              <a:gd name="connsiteX0" fmla="*/ 0 w 1107281"/>
              <a:gd name="connsiteY0" fmla="*/ 0 h 1107281"/>
              <a:gd name="connsiteX1" fmla="*/ 1107281 w 1107281"/>
              <a:gd name="connsiteY1" fmla="*/ 0 h 1107281"/>
              <a:gd name="connsiteX2" fmla="*/ 1107281 w 1107281"/>
              <a:gd name="connsiteY2" fmla="*/ 1107281 h 1107281"/>
              <a:gd name="connsiteX3" fmla="*/ 0 w 1107281"/>
              <a:gd name="connsiteY3" fmla="*/ 1107281 h 1107281"/>
              <a:gd name="connsiteX4" fmla="*/ 0 w 1107281"/>
              <a:gd name="connsiteY4" fmla="*/ 0 h 11072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7281" h="1107281">
                <a:moveTo>
                  <a:pt x="0" y="0"/>
                </a:moveTo>
                <a:lnTo>
                  <a:pt x="1107281" y="0"/>
                </a:lnTo>
                <a:lnTo>
                  <a:pt x="1107281" y="1107281"/>
                </a:lnTo>
                <a:lnTo>
                  <a:pt x="0" y="110728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58420" tIns="58420" rIns="58420" bIns="58420" numCol="1" spcCol="1270" anchor="ctr" anchorCtr="0">
            <a:noAutofit/>
          </a:bodyPr>
          <a:lstStyle/>
          <a:p>
            <a:pPr lvl="0" defTabSz="2044700">
              <a:lnSpc>
                <a:spcPct val="90000"/>
              </a:lnSpc>
              <a:spcBef>
                <a:spcPct val="0"/>
              </a:spcBef>
              <a:spcAft>
                <a:spcPct val="35000"/>
              </a:spcAft>
            </a:pPr>
            <a:r>
              <a:rPr lang="en-GB" sz="1600" b="1" kern="1200" dirty="0" smtClean="0">
                <a:solidFill>
                  <a:srgbClr val="EA5D4E"/>
                </a:solidFill>
              </a:rPr>
              <a:t>PATIENTS </a:t>
            </a:r>
            <a:r>
              <a:rPr lang="en-GB" sz="1600" b="1" kern="1200" dirty="0">
                <a:solidFill>
                  <a:srgbClr val="EA5D4E"/>
                </a:solidFill>
              </a:rPr>
              <a:t/>
            </a:r>
            <a:br>
              <a:rPr lang="en-GB" sz="1600" b="1" kern="1200" dirty="0">
                <a:solidFill>
                  <a:srgbClr val="EA5D4E"/>
                </a:solidFill>
              </a:rPr>
            </a:br>
            <a:r>
              <a:rPr lang="en-GB" kern="1200" dirty="0">
                <a:solidFill>
                  <a:srgbClr val="EA5D4E"/>
                </a:solidFill>
              </a:rPr>
              <a:t>Respond to study team if interested </a:t>
            </a:r>
          </a:p>
        </p:txBody>
      </p:sp>
      <p:cxnSp>
        <p:nvCxnSpPr>
          <p:cNvPr id="30" name="Straight Connector 29"/>
          <p:cNvCxnSpPr/>
          <p:nvPr/>
        </p:nvCxnSpPr>
        <p:spPr>
          <a:xfrm>
            <a:off x="3202255" y="1970918"/>
            <a:ext cx="1810150" cy="0"/>
          </a:xfrm>
          <a:prstGeom prst="line">
            <a:avLst/>
          </a:prstGeom>
          <a:ln>
            <a:solidFill>
              <a:srgbClr val="EA5D4E"/>
            </a:solidFill>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4759382" y="3319754"/>
            <a:ext cx="2893066" cy="1077218"/>
          </a:xfrm>
          <a:prstGeom prst="rect">
            <a:avLst/>
          </a:prstGeom>
          <a:noFill/>
        </p:spPr>
        <p:txBody>
          <a:bodyPr wrap="square" rtlCol="0">
            <a:spAutoFit/>
          </a:bodyPr>
          <a:lstStyle/>
          <a:p>
            <a:pPr algn="ctr"/>
            <a:r>
              <a:rPr lang="en-GB" sz="3200" b="1" dirty="0" smtClean="0">
                <a:solidFill>
                  <a:srgbClr val="22447A"/>
                </a:solidFill>
              </a:rPr>
              <a:t>THE PROCESS</a:t>
            </a:r>
            <a:endParaRPr lang="en-GB" sz="3200" b="1" dirty="0">
              <a:solidFill>
                <a:srgbClr val="22447A"/>
              </a:solidFill>
            </a:endParaRPr>
          </a:p>
        </p:txBody>
      </p:sp>
    </p:spTree>
    <p:extLst>
      <p:ext uri="{BB962C8B-B14F-4D97-AF65-F5344CB8AC3E}">
        <p14:creationId xmlns:p14="http://schemas.microsoft.com/office/powerpoint/2010/main" val="17395508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2" name="Rectangle 1"/>
          <p:cNvSpPr/>
          <p:nvPr/>
        </p:nvSpPr>
        <p:spPr>
          <a:xfrm>
            <a:off x="429042" y="1580324"/>
            <a:ext cx="9624859" cy="2185214"/>
          </a:xfrm>
          <a:prstGeom prst="rect">
            <a:avLst/>
          </a:prstGeom>
        </p:spPr>
        <p:txBody>
          <a:bodyPr wrap="square">
            <a:spAutoFit/>
          </a:bodyPr>
          <a:lstStyle/>
          <a:p>
            <a:r>
              <a:rPr lang="en-GB" sz="7200" b="1" i="1" dirty="0">
                <a:solidFill>
                  <a:srgbClr val="EA5D4E"/>
                </a:solidFill>
              </a:rPr>
              <a:t>“</a:t>
            </a:r>
            <a:r>
              <a:rPr lang="en-GB" sz="3200" b="1" i="1" dirty="0">
                <a:solidFill>
                  <a:srgbClr val="EA5D4E"/>
                </a:solidFill>
              </a:rPr>
              <a:t>Conduct and use research to improve the current and future health and care of the population</a:t>
            </a:r>
            <a:r>
              <a:rPr lang="en-GB" altLang="en-US" sz="3200" b="1" i="1" dirty="0">
                <a:solidFill>
                  <a:srgbClr val="EA5D4E"/>
                </a:solidFill>
              </a:rPr>
              <a:t>”</a:t>
            </a:r>
            <a:endParaRPr lang="en-GB" sz="3200" dirty="0"/>
          </a:p>
        </p:txBody>
      </p:sp>
      <p:sp>
        <p:nvSpPr>
          <p:cNvPr id="115" name="Google Shape;115;p16"/>
          <p:cNvSpPr txBox="1">
            <a:spLocks noGrp="1"/>
          </p:cNvSpPr>
          <p:nvPr>
            <p:ph type="title"/>
          </p:nvPr>
        </p:nvSpPr>
        <p:spPr>
          <a:xfrm>
            <a:off x="429042" y="4398923"/>
            <a:ext cx="9093600" cy="347026"/>
          </a:xfrm>
          <a:prstGeom prst="rect">
            <a:avLst/>
          </a:prstGeom>
          <a:noFill/>
          <a:ln>
            <a:noFill/>
          </a:ln>
        </p:spPr>
        <p:txBody>
          <a:bodyPr spcFirstLastPara="1" wrap="square" lIns="91425" tIns="45700" rIns="91425" bIns="45700" anchor="b" anchorCtr="0">
            <a:noAutofit/>
          </a:bodyPr>
          <a:lstStyle/>
          <a:p>
            <a:r>
              <a:rPr lang="en-GB" sz="1200" dirty="0" smtClean="0">
                <a:solidFill>
                  <a:srgbClr val="22447A"/>
                </a:solidFill>
                <a:hlinkClick r:id="rId3"/>
              </a:rPr>
              <a:t>https</a:t>
            </a:r>
            <a:r>
              <a:rPr lang="en-GB" sz="1200" dirty="0">
                <a:solidFill>
                  <a:srgbClr val="22447A"/>
                </a:solidFill>
                <a:hlinkClick r:id="rId3"/>
              </a:rPr>
              <a:t>://</a:t>
            </a:r>
            <a:r>
              <a:rPr lang="en-GB" sz="1200" dirty="0" smtClean="0">
                <a:solidFill>
                  <a:srgbClr val="22447A"/>
                </a:solidFill>
                <a:hlinkClick r:id="rId3"/>
              </a:rPr>
              <a:t>www.gov.uk/government/uploads/system/uploads/attachment_data/file/480482/NHS_Constitution_WEB.pdf</a:t>
            </a:r>
            <a:endParaRPr sz="4400" dirty="0">
              <a:solidFill>
                <a:srgbClr val="22447A"/>
              </a:solidFill>
            </a:endParaRPr>
          </a:p>
        </p:txBody>
      </p:sp>
      <p:sp>
        <p:nvSpPr>
          <p:cNvPr id="4" name="Rectangle 3"/>
          <p:cNvSpPr/>
          <p:nvPr/>
        </p:nvSpPr>
        <p:spPr>
          <a:xfrm>
            <a:off x="429042" y="4091146"/>
            <a:ext cx="9095102" cy="307777"/>
          </a:xfrm>
          <a:prstGeom prst="rect">
            <a:avLst/>
          </a:prstGeom>
        </p:spPr>
        <p:txBody>
          <a:bodyPr wrap="square">
            <a:spAutoFit/>
          </a:bodyPr>
          <a:lstStyle/>
          <a:p>
            <a:r>
              <a:rPr lang="en-GB" b="1" dirty="0">
                <a:solidFill>
                  <a:srgbClr val="EA5D4E"/>
                </a:solidFill>
              </a:rPr>
              <a:t>The CRN supports GP practices to fulfil their local and national obligation under the </a:t>
            </a:r>
            <a:r>
              <a:rPr lang="en-GB" b="1" dirty="0" smtClean="0">
                <a:solidFill>
                  <a:srgbClr val="EA5D4E"/>
                </a:solidFill>
              </a:rPr>
              <a:t>NHS constitution</a:t>
            </a:r>
            <a:endParaRPr lang="en-GB" dirty="0"/>
          </a:p>
        </p:txBody>
      </p:sp>
      <p:pic>
        <p:nvPicPr>
          <p:cNvPr id="1026" name="Picture 2" descr="NHS Constitution | Hull University Teaching Hospitals NHS Trus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436503" y="4059308"/>
            <a:ext cx="2381250" cy="2381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21965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5" name="Rectangle 4"/>
          <p:cNvSpPr/>
          <p:nvPr/>
        </p:nvSpPr>
        <p:spPr>
          <a:xfrm>
            <a:off x="2163566" y="3450356"/>
            <a:ext cx="7576335" cy="2862322"/>
          </a:xfrm>
          <a:prstGeom prst="rect">
            <a:avLst/>
          </a:prstGeom>
        </p:spPr>
        <p:txBody>
          <a:bodyPr wrap="square">
            <a:spAutoFit/>
          </a:bodyPr>
          <a:lstStyle/>
          <a:p>
            <a:pPr>
              <a:buClr>
                <a:schemeClr val="bg1"/>
              </a:buClr>
            </a:pPr>
            <a:r>
              <a:rPr lang="en-GB" sz="2000" dirty="0" smtClean="0">
                <a:solidFill>
                  <a:schemeClr val="bg1"/>
                </a:solidFill>
              </a:rPr>
              <a:t>The </a:t>
            </a:r>
            <a:r>
              <a:rPr lang="en-GB" sz="2000" dirty="0">
                <a:solidFill>
                  <a:schemeClr val="bg1"/>
                </a:solidFill>
              </a:rPr>
              <a:t>types of things </a:t>
            </a:r>
            <a:r>
              <a:rPr lang="en-GB" sz="2000" dirty="0" smtClean="0">
                <a:solidFill>
                  <a:schemeClr val="bg1"/>
                </a:solidFill>
              </a:rPr>
              <a:t>we </a:t>
            </a:r>
            <a:r>
              <a:rPr lang="en-GB" sz="2000" dirty="0">
                <a:solidFill>
                  <a:schemeClr val="bg1"/>
                </a:solidFill>
              </a:rPr>
              <a:t>research in healthcare</a:t>
            </a:r>
            <a:r>
              <a:rPr lang="en-GB" sz="2000" dirty="0" smtClean="0">
                <a:solidFill>
                  <a:schemeClr val="bg1"/>
                </a:solidFill>
              </a:rPr>
              <a:t>;</a:t>
            </a:r>
          </a:p>
          <a:p>
            <a:pPr>
              <a:buClr>
                <a:schemeClr val="bg1"/>
              </a:buClr>
            </a:pPr>
            <a:endParaRPr lang="en-GB" sz="2000" dirty="0" smtClean="0">
              <a:solidFill>
                <a:schemeClr val="bg1"/>
              </a:solidFill>
            </a:endParaRPr>
          </a:p>
          <a:p>
            <a:pPr marL="342900" indent="-342900">
              <a:buClr>
                <a:schemeClr val="bg1"/>
              </a:buClr>
              <a:buFont typeface="Arial" panose="020B0604020202020204" pitchFamily="34" charset="0"/>
              <a:buChar char="•"/>
            </a:pPr>
            <a:r>
              <a:rPr lang="en-GB" sz="2000" dirty="0" smtClean="0">
                <a:solidFill>
                  <a:schemeClr val="bg1"/>
                </a:solidFill>
              </a:rPr>
              <a:t>New </a:t>
            </a:r>
            <a:r>
              <a:rPr lang="en-GB" sz="2000" dirty="0">
                <a:solidFill>
                  <a:schemeClr val="bg1"/>
                </a:solidFill>
              </a:rPr>
              <a:t>Medication or known medication for a different </a:t>
            </a:r>
            <a:r>
              <a:rPr lang="en-GB" sz="2000" dirty="0" smtClean="0">
                <a:solidFill>
                  <a:schemeClr val="bg1"/>
                </a:solidFill>
              </a:rPr>
              <a:t>disease</a:t>
            </a:r>
          </a:p>
          <a:p>
            <a:pPr marL="342900" indent="-342900">
              <a:buClr>
                <a:schemeClr val="bg1"/>
              </a:buClr>
              <a:buFont typeface="Arial" panose="020B0604020202020204" pitchFamily="34" charset="0"/>
              <a:buChar char="•"/>
            </a:pPr>
            <a:r>
              <a:rPr lang="en-GB" sz="2000" dirty="0" smtClean="0">
                <a:solidFill>
                  <a:schemeClr val="bg1"/>
                </a:solidFill>
              </a:rPr>
              <a:t>Alternative therapies</a:t>
            </a:r>
          </a:p>
          <a:p>
            <a:pPr marL="342900" indent="-342900">
              <a:buClr>
                <a:schemeClr val="bg1"/>
              </a:buClr>
              <a:buFont typeface="Arial" panose="020B0604020202020204" pitchFamily="34" charset="0"/>
              <a:buChar char="•"/>
            </a:pPr>
            <a:r>
              <a:rPr lang="en-GB" sz="2000" dirty="0" smtClean="0">
                <a:solidFill>
                  <a:schemeClr val="bg1"/>
                </a:solidFill>
              </a:rPr>
              <a:t>Efficacy </a:t>
            </a:r>
            <a:r>
              <a:rPr lang="en-GB" sz="2000" dirty="0">
                <a:solidFill>
                  <a:schemeClr val="bg1"/>
                </a:solidFill>
              </a:rPr>
              <a:t>of assessing tools </a:t>
            </a:r>
            <a:endParaRPr lang="en-GB" sz="2000" dirty="0" smtClean="0">
              <a:solidFill>
                <a:schemeClr val="bg1"/>
              </a:solidFill>
            </a:endParaRPr>
          </a:p>
          <a:p>
            <a:pPr marL="342900" indent="-342900">
              <a:buClr>
                <a:schemeClr val="bg1"/>
              </a:buClr>
              <a:buFont typeface="Arial" panose="020B0604020202020204" pitchFamily="34" charset="0"/>
              <a:buChar char="•"/>
            </a:pPr>
            <a:r>
              <a:rPr lang="en-GB" sz="2000" dirty="0" smtClean="0">
                <a:solidFill>
                  <a:schemeClr val="bg1"/>
                </a:solidFill>
              </a:rPr>
              <a:t>New </a:t>
            </a:r>
            <a:r>
              <a:rPr lang="en-GB" sz="2000" dirty="0">
                <a:solidFill>
                  <a:schemeClr val="bg1"/>
                </a:solidFill>
              </a:rPr>
              <a:t>assessment tools </a:t>
            </a:r>
            <a:endParaRPr lang="en-GB" sz="2000" dirty="0" smtClean="0">
              <a:solidFill>
                <a:schemeClr val="bg1"/>
              </a:solidFill>
            </a:endParaRPr>
          </a:p>
          <a:p>
            <a:pPr marL="342900" indent="-342900">
              <a:buClr>
                <a:schemeClr val="bg1"/>
              </a:buClr>
              <a:buFont typeface="Arial" panose="020B0604020202020204" pitchFamily="34" charset="0"/>
              <a:buChar char="•"/>
            </a:pPr>
            <a:r>
              <a:rPr lang="en-GB" sz="2000" dirty="0" smtClean="0">
                <a:solidFill>
                  <a:schemeClr val="bg1"/>
                </a:solidFill>
              </a:rPr>
              <a:t>Using </a:t>
            </a:r>
            <a:r>
              <a:rPr lang="en-GB" sz="2000" dirty="0">
                <a:solidFill>
                  <a:schemeClr val="bg1"/>
                </a:solidFill>
              </a:rPr>
              <a:t>new technology </a:t>
            </a:r>
            <a:endParaRPr lang="en-GB" sz="2000" dirty="0" smtClean="0">
              <a:solidFill>
                <a:schemeClr val="bg1"/>
              </a:solidFill>
            </a:endParaRPr>
          </a:p>
          <a:p>
            <a:pPr marL="342900" indent="-342900">
              <a:buClr>
                <a:schemeClr val="bg1"/>
              </a:buClr>
              <a:buFont typeface="Arial" panose="020B0604020202020204" pitchFamily="34" charset="0"/>
              <a:buChar char="•"/>
            </a:pPr>
            <a:r>
              <a:rPr lang="en-GB" sz="2000" dirty="0" smtClean="0">
                <a:solidFill>
                  <a:schemeClr val="bg1"/>
                </a:solidFill>
              </a:rPr>
              <a:t>New </a:t>
            </a:r>
            <a:r>
              <a:rPr lang="en-GB" sz="2000" dirty="0">
                <a:solidFill>
                  <a:schemeClr val="bg1"/>
                </a:solidFill>
              </a:rPr>
              <a:t>therapies/ known therapies for different disease </a:t>
            </a:r>
            <a:endParaRPr lang="en-GB" sz="2000" dirty="0" smtClean="0">
              <a:solidFill>
                <a:schemeClr val="bg1"/>
              </a:solidFill>
            </a:endParaRPr>
          </a:p>
          <a:p>
            <a:pPr marL="342900" indent="-342900">
              <a:buClr>
                <a:schemeClr val="bg1"/>
              </a:buClr>
              <a:buFont typeface="Arial" panose="020B0604020202020204" pitchFamily="34" charset="0"/>
              <a:buChar char="•"/>
            </a:pPr>
            <a:r>
              <a:rPr lang="en-GB" sz="2000" dirty="0" smtClean="0">
                <a:solidFill>
                  <a:schemeClr val="bg1"/>
                </a:solidFill>
              </a:rPr>
              <a:t>New </a:t>
            </a:r>
            <a:r>
              <a:rPr lang="en-GB" sz="2000" dirty="0">
                <a:solidFill>
                  <a:schemeClr val="bg1"/>
                </a:solidFill>
              </a:rPr>
              <a:t>reporting measures </a:t>
            </a:r>
          </a:p>
        </p:txBody>
      </p:sp>
      <p:sp>
        <p:nvSpPr>
          <p:cNvPr id="4" name="TextBox 3"/>
          <p:cNvSpPr txBox="1"/>
          <p:nvPr/>
        </p:nvSpPr>
        <p:spPr>
          <a:xfrm>
            <a:off x="731520" y="1254420"/>
            <a:ext cx="8768615" cy="1877437"/>
          </a:xfrm>
          <a:prstGeom prst="rect">
            <a:avLst/>
          </a:prstGeom>
          <a:noFill/>
        </p:spPr>
        <p:txBody>
          <a:bodyPr wrap="square" rtlCol="0">
            <a:spAutoFit/>
          </a:bodyPr>
          <a:lstStyle/>
          <a:p>
            <a:r>
              <a:rPr lang="en-GB" sz="3200" dirty="0" smtClean="0">
                <a:solidFill>
                  <a:schemeClr val="bg1"/>
                </a:solidFill>
              </a:rPr>
              <a:t>“The </a:t>
            </a:r>
            <a:r>
              <a:rPr lang="en-GB" sz="3200" dirty="0">
                <a:solidFill>
                  <a:schemeClr val="bg1"/>
                </a:solidFill>
              </a:rPr>
              <a:t>systematic investigation </a:t>
            </a:r>
            <a:r>
              <a:rPr lang="en-GB" sz="3200" dirty="0" smtClean="0">
                <a:solidFill>
                  <a:schemeClr val="bg1"/>
                </a:solidFill>
              </a:rPr>
              <a:t>into, </a:t>
            </a:r>
            <a:r>
              <a:rPr lang="en-GB" sz="3200" dirty="0">
                <a:solidFill>
                  <a:schemeClr val="bg1"/>
                </a:solidFill>
              </a:rPr>
              <a:t>and study </a:t>
            </a:r>
            <a:r>
              <a:rPr lang="en-GB" sz="3200" dirty="0" smtClean="0">
                <a:solidFill>
                  <a:schemeClr val="bg1"/>
                </a:solidFill>
              </a:rPr>
              <a:t>of, materials </a:t>
            </a:r>
            <a:r>
              <a:rPr lang="en-GB" sz="3200" dirty="0">
                <a:solidFill>
                  <a:schemeClr val="bg1"/>
                </a:solidFill>
              </a:rPr>
              <a:t>and sources in order to establish facts and reach new </a:t>
            </a:r>
            <a:r>
              <a:rPr lang="en-GB" sz="3200" dirty="0" smtClean="0">
                <a:solidFill>
                  <a:schemeClr val="bg1"/>
                </a:solidFill>
              </a:rPr>
              <a:t>conclusions”. </a:t>
            </a:r>
          </a:p>
          <a:p>
            <a:r>
              <a:rPr lang="en-GB" sz="2000" b="1" dirty="0" smtClean="0">
                <a:solidFill>
                  <a:schemeClr val="bg1"/>
                </a:solidFill>
              </a:rPr>
              <a:t>What is Research?</a:t>
            </a:r>
            <a:endParaRPr lang="en-GB" sz="2000" b="1" dirty="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6" name="Google Shape;99;p13"/>
          <p:cNvSpPr txBox="1">
            <a:spLocks noGrp="1"/>
          </p:cNvSpPr>
          <p:nvPr>
            <p:ph type="title"/>
          </p:nvPr>
        </p:nvSpPr>
        <p:spPr>
          <a:xfrm>
            <a:off x="731520" y="1309036"/>
            <a:ext cx="9439896" cy="865467"/>
          </a:xfrm>
          <a:prstGeom prst="rect">
            <a:avLst/>
          </a:prstGeom>
          <a:noFill/>
          <a:ln>
            <a:noFill/>
          </a:ln>
        </p:spPr>
        <p:txBody>
          <a:bodyPr spcFirstLastPara="1" wrap="square" lIns="91425" tIns="45700" rIns="91425" bIns="45700" anchor="ctr" anchorCtr="0">
            <a:noAutofit/>
          </a:bodyPr>
          <a:lstStyle/>
          <a:p>
            <a:pPr lvl="0">
              <a:buClr>
                <a:schemeClr val="lt1"/>
              </a:buClr>
              <a:buSzPts val="3200"/>
            </a:pPr>
            <a:r>
              <a:rPr lang="en-GB" sz="3200" dirty="0">
                <a:solidFill>
                  <a:srgbClr val="2EA9B0"/>
                </a:solidFill>
              </a:rPr>
              <a:t>Examples of recent studies;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0" name="Rectangle 9"/>
          <p:cNvSpPr/>
          <p:nvPr/>
        </p:nvSpPr>
        <p:spPr>
          <a:xfrm>
            <a:off x="1309034" y="2541948"/>
            <a:ext cx="2160000" cy="2540191"/>
          </a:xfrm>
          <a:prstGeom prst="rect">
            <a:avLst/>
          </a:prstGeom>
          <a:solidFill>
            <a:srgbClr val="D5EEEF"/>
          </a:solidFill>
          <a:ln>
            <a:solidFill>
              <a:srgbClr val="D5EEE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smtClean="0">
                <a:solidFill>
                  <a:srgbClr val="2EA9B0"/>
                </a:solidFill>
              </a:rPr>
              <a:t>It’s not…</a:t>
            </a:r>
          </a:p>
          <a:p>
            <a:pPr algn="ctr"/>
            <a:r>
              <a:rPr lang="en-GB" sz="2000" dirty="0" smtClean="0">
                <a:solidFill>
                  <a:srgbClr val="2EA9B0"/>
                </a:solidFill>
              </a:rPr>
              <a:t>Experiments on</a:t>
            </a:r>
          </a:p>
          <a:p>
            <a:pPr algn="ctr"/>
            <a:r>
              <a:rPr lang="en-GB" sz="2000" dirty="0">
                <a:solidFill>
                  <a:srgbClr val="2EA9B0"/>
                </a:solidFill>
              </a:rPr>
              <a:t>Guinea Pigs/ Lab </a:t>
            </a:r>
            <a:r>
              <a:rPr lang="en-GB" sz="2000" dirty="0" smtClean="0">
                <a:solidFill>
                  <a:srgbClr val="2EA9B0"/>
                </a:solidFill>
              </a:rPr>
              <a:t>Rats.</a:t>
            </a:r>
            <a:endParaRPr lang="en-GB" sz="2000" dirty="0">
              <a:solidFill>
                <a:srgbClr val="2EA9B0"/>
              </a:solidFill>
            </a:endParaRPr>
          </a:p>
        </p:txBody>
      </p:sp>
      <p:sp>
        <p:nvSpPr>
          <p:cNvPr id="11" name="Rectangle 10"/>
          <p:cNvSpPr/>
          <p:nvPr/>
        </p:nvSpPr>
        <p:spPr>
          <a:xfrm>
            <a:off x="8722966" y="2541947"/>
            <a:ext cx="2160000" cy="2540191"/>
          </a:xfrm>
          <a:prstGeom prst="rect">
            <a:avLst/>
          </a:prstGeom>
          <a:solidFill>
            <a:srgbClr val="D1D8E3"/>
          </a:solidFill>
          <a:ln>
            <a:solidFill>
              <a:srgbClr val="D1D8E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76193" algn="ctr">
              <a:lnSpc>
                <a:spcPct val="90000"/>
              </a:lnSpc>
              <a:buClr>
                <a:srgbClr val="193E72"/>
              </a:buClr>
              <a:buSzPts val="2400"/>
            </a:pPr>
            <a:r>
              <a:rPr lang="en-GB" sz="2000" b="1" dirty="0" smtClean="0">
                <a:solidFill>
                  <a:srgbClr val="193E72"/>
                </a:solidFill>
              </a:rPr>
              <a:t>It’s not…</a:t>
            </a:r>
            <a:endParaRPr lang="en-GB" sz="2000" b="1" dirty="0">
              <a:solidFill>
                <a:srgbClr val="193E72"/>
              </a:solidFill>
            </a:endParaRPr>
          </a:p>
          <a:p>
            <a:pPr lvl="0" indent="-76193" algn="ctr">
              <a:lnSpc>
                <a:spcPct val="90000"/>
              </a:lnSpc>
              <a:buClr>
                <a:srgbClr val="193E72"/>
              </a:buClr>
              <a:buSzPts val="2400"/>
            </a:pPr>
            <a:r>
              <a:rPr lang="en-GB" sz="2000" dirty="0" smtClean="0">
                <a:solidFill>
                  <a:srgbClr val="193E72"/>
                </a:solidFill>
              </a:rPr>
              <a:t>Only for those who have  certain diseases.</a:t>
            </a:r>
            <a:endParaRPr lang="en-GB" sz="800" dirty="0">
              <a:solidFill>
                <a:srgbClr val="193E72"/>
              </a:solidFill>
            </a:endParaRPr>
          </a:p>
        </p:txBody>
      </p:sp>
      <p:sp>
        <p:nvSpPr>
          <p:cNvPr id="12" name="Rectangle 11"/>
          <p:cNvSpPr/>
          <p:nvPr/>
        </p:nvSpPr>
        <p:spPr>
          <a:xfrm>
            <a:off x="3780345" y="2541947"/>
            <a:ext cx="2160000" cy="254019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76193" algn="ctr">
              <a:lnSpc>
                <a:spcPct val="90000"/>
              </a:lnSpc>
              <a:buClr>
                <a:srgbClr val="193E72"/>
              </a:buClr>
              <a:buSzPts val="2400"/>
            </a:pPr>
            <a:r>
              <a:rPr lang="en-GB" sz="2000" b="1" dirty="0" smtClean="0">
                <a:solidFill>
                  <a:srgbClr val="193E72"/>
                </a:solidFill>
              </a:rPr>
              <a:t>It’s not…</a:t>
            </a:r>
          </a:p>
          <a:p>
            <a:pPr lvl="0" indent="-76193" algn="ctr">
              <a:lnSpc>
                <a:spcPct val="90000"/>
              </a:lnSpc>
              <a:buClr>
                <a:srgbClr val="193E72"/>
              </a:buClr>
              <a:buSzPts val="2400"/>
            </a:pPr>
            <a:r>
              <a:rPr lang="en-GB" sz="2000" dirty="0" smtClean="0">
                <a:solidFill>
                  <a:srgbClr val="193E72"/>
                </a:solidFill>
              </a:rPr>
              <a:t>Conducted by trainees, with no expertise.</a:t>
            </a:r>
            <a:endParaRPr lang="en-GB" sz="2000" dirty="0">
              <a:solidFill>
                <a:srgbClr val="193E72"/>
              </a:solidFill>
            </a:endParaRPr>
          </a:p>
        </p:txBody>
      </p:sp>
      <p:sp>
        <p:nvSpPr>
          <p:cNvPr id="14" name="Rectangle 13"/>
          <p:cNvSpPr/>
          <p:nvPr/>
        </p:nvSpPr>
        <p:spPr>
          <a:xfrm>
            <a:off x="6251656" y="2541946"/>
            <a:ext cx="2160000" cy="2540191"/>
          </a:xfrm>
          <a:prstGeom prst="rect">
            <a:avLst/>
          </a:prstGeom>
          <a:solidFill>
            <a:srgbClr val="FBDFDC"/>
          </a:solidFill>
          <a:ln>
            <a:solidFill>
              <a:srgbClr val="FBDFD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76193" algn="ctr">
              <a:lnSpc>
                <a:spcPct val="90000"/>
              </a:lnSpc>
              <a:buClr>
                <a:srgbClr val="193E72"/>
              </a:buClr>
              <a:buSzPts val="2400"/>
            </a:pPr>
            <a:r>
              <a:rPr lang="en-GB" sz="2000" b="1" dirty="0" smtClean="0">
                <a:solidFill>
                  <a:srgbClr val="EA6254"/>
                </a:solidFill>
              </a:rPr>
              <a:t>It’s not…</a:t>
            </a:r>
          </a:p>
          <a:p>
            <a:pPr lvl="0" indent="-76193" algn="ctr">
              <a:lnSpc>
                <a:spcPct val="90000"/>
              </a:lnSpc>
              <a:buClr>
                <a:srgbClr val="193E72"/>
              </a:buClr>
              <a:buSzPts val="2400"/>
            </a:pPr>
            <a:r>
              <a:rPr lang="en-GB" sz="2000" dirty="0" smtClean="0">
                <a:solidFill>
                  <a:srgbClr val="EA6254"/>
                </a:solidFill>
              </a:rPr>
              <a:t>A pointless task which makes no difference.</a:t>
            </a:r>
            <a:endParaRPr lang="en-GB" sz="2000" dirty="0">
              <a:solidFill>
                <a:srgbClr val="EA6254"/>
              </a:solidFill>
            </a:endParaRPr>
          </a:p>
        </p:txBody>
      </p:sp>
      <p:sp>
        <p:nvSpPr>
          <p:cNvPr id="9" name="Title 1"/>
          <p:cNvSpPr>
            <a:spLocks noGrp="1"/>
          </p:cNvSpPr>
          <p:nvPr>
            <p:ph type="title"/>
          </p:nvPr>
        </p:nvSpPr>
        <p:spPr>
          <a:xfrm>
            <a:off x="416958" y="937290"/>
            <a:ext cx="8090044" cy="1133477"/>
          </a:xfrm>
        </p:spPr>
        <p:txBody>
          <a:bodyPr/>
          <a:lstStyle/>
          <a:p>
            <a:r>
              <a:rPr lang="en-GB" sz="3200" dirty="0" smtClean="0">
                <a:solidFill>
                  <a:schemeClr val="bg1"/>
                </a:solidFill>
              </a:rPr>
              <a:t>Myth busting</a:t>
            </a:r>
            <a:r>
              <a:rPr lang="en-GB" dirty="0" smtClean="0">
                <a:solidFill>
                  <a:schemeClr val="bg1"/>
                </a:solidFill>
              </a:rPr>
              <a:t/>
            </a:r>
            <a:br>
              <a:rPr lang="en-GB" dirty="0" smtClean="0">
                <a:solidFill>
                  <a:schemeClr val="bg1"/>
                </a:solidFill>
              </a:rPr>
            </a:br>
            <a:r>
              <a:rPr lang="en-GB" sz="2000" b="1" dirty="0" smtClean="0">
                <a:solidFill>
                  <a:srgbClr val="2EA9B0"/>
                </a:solidFill>
              </a:rPr>
              <a:t>Research, What it isn’t.</a:t>
            </a:r>
            <a:endParaRPr lang="en-GB" sz="2000" b="1" dirty="0">
              <a:solidFill>
                <a:srgbClr val="2EA9B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Grayscale">
      <a:dk1>
        <a:srgbClr val="000000"/>
      </a:dk1>
      <a:lt1>
        <a:srgbClr val="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917</TotalTime>
  <Words>622</Words>
  <Application>Microsoft Office PowerPoint</Application>
  <PresentationFormat>Widescreen</PresentationFormat>
  <Paragraphs>100</Paragraphs>
  <Slides>16</Slides>
  <Notes>15</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16</vt:i4>
      </vt:variant>
    </vt:vector>
  </HeadingPairs>
  <TitlesOfParts>
    <vt:vector size="18" baseType="lpstr">
      <vt:lpstr>Arial</vt:lpstr>
      <vt:lpstr>Custom Design</vt:lpstr>
      <vt:lpstr>The role of the Clinical Research Network (CRN) and how you can get involved in research </vt:lpstr>
      <vt:lpstr>PowerPoint Presentation</vt:lpstr>
      <vt:lpstr>What is the Clinical Research Network?</vt:lpstr>
      <vt:lpstr>Support GP Practices to be research active What do we do?</vt:lpstr>
      <vt:lpstr>PowerPoint Presentation</vt:lpstr>
      <vt:lpstr>https://www.gov.uk/government/uploads/system/uploads/attachment_data/file/480482/NHS_Constitution_WEB.pdf</vt:lpstr>
      <vt:lpstr>PowerPoint Presentation</vt:lpstr>
      <vt:lpstr>Examples of recent studies;</vt:lpstr>
      <vt:lpstr>Myth busting Research, What it isn’t.</vt:lpstr>
      <vt:lpstr>How can I get involved? Getting Involved</vt:lpstr>
      <vt:lpstr>PowerPoint Presentation</vt:lpstr>
      <vt:lpstr>PowerPoint Presentation</vt:lpstr>
      <vt:lpstr>Promotional videos </vt:lpstr>
      <vt:lpstr>PowerPoint Presentation</vt:lpstr>
      <vt:lpstr>https://www.peopleinresearch.org/</vt:lpstr>
      <vt:lpstr>Any 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Bragg Tom</dc:creator>
  <cp:lastModifiedBy>Hurt Sarah (WPCT)</cp:lastModifiedBy>
  <cp:revision>51</cp:revision>
  <dcterms:modified xsi:type="dcterms:W3CDTF">2021-09-24T15:32:18Z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WinDIP File ID">
    <vt:lpwstr>b39a01cd-65fd-412e-922b-72e73b0a3e4c</vt:lpwstr>
  </property>
</Properties>
</file>